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73" r:id="rId7"/>
    <p:sldId id="275" r:id="rId8"/>
    <p:sldId id="271" r:id="rId9"/>
    <p:sldId id="272" r:id="rId10"/>
    <p:sldId id="261" r:id="rId11"/>
    <p:sldId id="265" r:id="rId12"/>
    <p:sldId id="268" r:id="rId13"/>
    <p:sldId id="270" r:id="rId14"/>
    <p:sldId id="269" r:id="rId15"/>
    <p:sldId id="263" r:id="rId16"/>
    <p:sldId id="264"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6327"/>
  </p:normalViewPr>
  <p:slideViewPr>
    <p:cSldViewPr snapToGrid="0" snapToObjects="1">
      <p:cViewPr varScale="1">
        <p:scale>
          <a:sx n="104" d="100"/>
          <a:sy n="104"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D11C6E-AC96-4C3E-81C6-8C19F9CD9C4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93B308D-2E5A-4730-A10A-397B899BA1E6}">
      <dgm:prSet/>
      <dgm:spPr/>
      <dgm:t>
        <a:bodyPr/>
        <a:lstStyle/>
        <a:p>
          <a:pPr>
            <a:lnSpc>
              <a:spcPct val="100000"/>
            </a:lnSpc>
          </a:pPr>
          <a:r>
            <a:rPr lang="en-US"/>
            <a:t>Make a choice</a:t>
          </a:r>
        </a:p>
      </dgm:t>
    </dgm:pt>
    <dgm:pt modelId="{664036E5-DB06-47DB-BC38-3A1CAD936720}" type="parTrans" cxnId="{E32A36BB-DB95-4091-AAE2-704EF53813D3}">
      <dgm:prSet/>
      <dgm:spPr/>
      <dgm:t>
        <a:bodyPr/>
        <a:lstStyle/>
        <a:p>
          <a:endParaRPr lang="en-US"/>
        </a:p>
      </dgm:t>
    </dgm:pt>
    <dgm:pt modelId="{9E7472EA-C0A6-44B0-80DA-3FECD99F6F30}" type="sibTrans" cxnId="{E32A36BB-DB95-4091-AAE2-704EF53813D3}">
      <dgm:prSet/>
      <dgm:spPr/>
      <dgm:t>
        <a:bodyPr/>
        <a:lstStyle/>
        <a:p>
          <a:endParaRPr lang="en-US"/>
        </a:p>
      </dgm:t>
    </dgm:pt>
    <dgm:pt modelId="{DFB2697E-D94F-46D8-9509-78381EAF8C78}">
      <dgm:prSet/>
      <dgm:spPr/>
      <dgm:t>
        <a:bodyPr/>
        <a:lstStyle/>
        <a:p>
          <a:pPr>
            <a:lnSpc>
              <a:spcPct val="100000"/>
            </a:lnSpc>
          </a:pPr>
          <a:r>
            <a:rPr lang="en-US"/>
            <a:t>Know Risks and Benefits of the Choice</a:t>
          </a:r>
        </a:p>
      </dgm:t>
    </dgm:pt>
    <dgm:pt modelId="{22724986-0D85-4025-9EFC-E198B27CB654}" type="parTrans" cxnId="{BE3D3CA1-66A8-4750-91B7-41308914369D}">
      <dgm:prSet/>
      <dgm:spPr/>
      <dgm:t>
        <a:bodyPr/>
        <a:lstStyle/>
        <a:p>
          <a:endParaRPr lang="en-US"/>
        </a:p>
      </dgm:t>
    </dgm:pt>
    <dgm:pt modelId="{8653099A-B05E-4CD1-BBEA-32E6576001E6}" type="sibTrans" cxnId="{BE3D3CA1-66A8-4750-91B7-41308914369D}">
      <dgm:prSet/>
      <dgm:spPr/>
      <dgm:t>
        <a:bodyPr/>
        <a:lstStyle/>
        <a:p>
          <a:endParaRPr lang="en-US"/>
        </a:p>
      </dgm:t>
    </dgm:pt>
    <dgm:pt modelId="{66E3E892-9470-49DC-9FAD-0C14856ECCA3}">
      <dgm:prSet/>
      <dgm:spPr/>
      <dgm:t>
        <a:bodyPr/>
        <a:lstStyle/>
        <a:p>
          <a:pPr>
            <a:lnSpc>
              <a:spcPct val="100000"/>
            </a:lnSpc>
          </a:pPr>
          <a:r>
            <a:rPr lang="en-US"/>
            <a:t>Weigh the risks and benefits of the choice appropriately</a:t>
          </a:r>
        </a:p>
      </dgm:t>
    </dgm:pt>
    <dgm:pt modelId="{56F5A580-9D18-470C-8B9F-D003135CC43C}" type="parTrans" cxnId="{821ECBB1-46F3-406F-A1B9-427078B88D94}">
      <dgm:prSet/>
      <dgm:spPr/>
      <dgm:t>
        <a:bodyPr/>
        <a:lstStyle/>
        <a:p>
          <a:endParaRPr lang="en-US"/>
        </a:p>
      </dgm:t>
    </dgm:pt>
    <dgm:pt modelId="{5596BBB9-92B5-4D5E-A1D1-3A82E3661131}" type="sibTrans" cxnId="{821ECBB1-46F3-406F-A1B9-427078B88D94}">
      <dgm:prSet/>
      <dgm:spPr/>
      <dgm:t>
        <a:bodyPr/>
        <a:lstStyle/>
        <a:p>
          <a:endParaRPr lang="en-US"/>
        </a:p>
      </dgm:t>
    </dgm:pt>
    <dgm:pt modelId="{CF85CB40-C234-418C-8620-5A38FF2930F6}">
      <dgm:prSet/>
      <dgm:spPr/>
      <dgm:t>
        <a:bodyPr/>
        <a:lstStyle/>
        <a:p>
          <a:pPr>
            <a:lnSpc>
              <a:spcPct val="100000"/>
            </a:lnSpc>
          </a:pPr>
          <a:r>
            <a:rPr lang="en-US" dirty="0"/>
            <a:t>Manipulate Information</a:t>
          </a:r>
        </a:p>
      </dgm:t>
    </dgm:pt>
    <dgm:pt modelId="{B2CAD2FF-7F9E-44DA-B64C-F3BFC42832FD}" type="parTrans" cxnId="{FD4B09A8-69B9-4AFB-989B-76A1BF6B8EF4}">
      <dgm:prSet/>
      <dgm:spPr/>
      <dgm:t>
        <a:bodyPr/>
        <a:lstStyle/>
        <a:p>
          <a:endParaRPr lang="en-US"/>
        </a:p>
      </dgm:t>
    </dgm:pt>
    <dgm:pt modelId="{79332975-5B3F-4A1A-A92A-6DD5B55ACE96}" type="sibTrans" cxnId="{FD4B09A8-69B9-4AFB-989B-76A1BF6B8EF4}">
      <dgm:prSet/>
      <dgm:spPr/>
      <dgm:t>
        <a:bodyPr/>
        <a:lstStyle/>
        <a:p>
          <a:endParaRPr lang="en-US"/>
        </a:p>
      </dgm:t>
    </dgm:pt>
    <dgm:pt modelId="{8F4699E7-927F-4A8E-8ECD-F0E422BCD5A9}" type="pres">
      <dgm:prSet presAssocID="{B3D11C6E-AC96-4C3E-81C6-8C19F9CD9C4B}" presName="root" presStyleCnt="0">
        <dgm:presLayoutVars>
          <dgm:dir/>
          <dgm:resizeHandles val="exact"/>
        </dgm:presLayoutVars>
      </dgm:prSet>
      <dgm:spPr/>
    </dgm:pt>
    <dgm:pt modelId="{8D1E988D-EC64-4BFB-82C9-7F0F86B3FB0D}" type="pres">
      <dgm:prSet presAssocID="{793B308D-2E5A-4730-A10A-397B899BA1E6}" presName="compNode" presStyleCnt="0"/>
      <dgm:spPr/>
    </dgm:pt>
    <dgm:pt modelId="{B1DFE89A-FC9A-42E0-9E19-5ACFDD984BC0}" type="pres">
      <dgm:prSet presAssocID="{793B308D-2E5A-4730-A10A-397B899BA1E6}" presName="bgRect" presStyleLbl="bgShp" presStyleIdx="0" presStyleCnt="4"/>
      <dgm:spPr/>
    </dgm:pt>
    <dgm:pt modelId="{04A9965D-23A1-4CA7-A561-837F7E8AA747}" type="pres">
      <dgm:prSet presAssocID="{793B308D-2E5A-4730-A10A-397B899BA1E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14DD6122-91A2-4A76-8F28-CBE335F6849D}" type="pres">
      <dgm:prSet presAssocID="{793B308D-2E5A-4730-A10A-397B899BA1E6}" presName="spaceRect" presStyleCnt="0"/>
      <dgm:spPr/>
    </dgm:pt>
    <dgm:pt modelId="{2C152E2B-0351-4F89-8D1E-39CF542C1C6F}" type="pres">
      <dgm:prSet presAssocID="{793B308D-2E5A-4730-A10A-397B899BA1E6}" presName="parTx" presStyleLbl="revTx" presStyleIdx="0" presStyleCnt="4">
        <dgm:presLayoutVars>
          <dgm:chMax val="0"/>
          <dgm:chPref val="0"/>
        </dgm:presLayoutVars>
      </dgm:prSet>
      <dgm:spPr/>
    </dgm:pt>
    <dgm:pt modelId="{FB0AE928-E647-463E-BABE-7131CBE7AF18}" type="pres">
      <dgm:prSet presAssocID="{9E7472EA-C0A6-44B0-80DA-3FECD99F6F30}" presName="sibTrans" presStyleCnt="0"/>
      <dgm:spPr/>
    </dgm:pt>
    <dgm:pt modelId="{1E341A04-2FB3-43A5-B2EB-9EC403A8806B}" type="pres">
      <dgm:prSet presAssocID="{DFB2697E-D94F-46D8-9509-78381EAF8C78}" presName="compNode" presStyleCnt="0"/>
      <dgm:spPr/>
    </dgm:pt>
    <dgm:pt modelId="{FFB21036-557F-42F3-8E58-BA12C6FBD0EA}" type="pres">
      <dgm:prSet presAssocID="{DFB2697E-D94F-46D8-9509-78381EAF8C78}" presName="bgRect" presStyleLbl="bgShp" presStyleIdx="1" presStyleCnt="4"/>
      <dgm:spPr/>
    </dgm:pt>
    <dgm:pt modelId="{B7FC229B-47D3-4370-98F0-FDE1A6BA6B43}" type="pres">
      <dgm:prSet presAssocID="{DFB2697E-D94F-46D8-9509-78381EAF8C7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Warning"/>
        </a:ext>
      </dgm:extLst>
    </dgm:pt>
    <dgm:pt modelId="{647D194F-BE40-4665-871B-B54011FDF982}" type="pres">
      <dgm:prSet presAssocID="{DFB2697E-D94F-46D8-9509-78381EAF8C78}" presName="spaceRect" presStyleCnt="0"/>
      <dgm:spPr/>
    </dgm:pt>
    <dgm:pt modelId="{E7ACDD3A-6C60-4F51-92B7-20F2A52C21F8}" type="pres">
      <dgm:prSet presAssocID="{DFB2697E-D94F-46D8-9509-78381EAF8C78}" presName="parTx" presStyleLbl="revTx" presStyleIdx="1" presStyleCnt="4">
        <dgm:presLayoutVars>
          <dgm:chMax val="0"/>
          <dgm:chPref val="0"/>
        </dgm:presLayoutVars>
      </dgm:prSet>
      <dgm:spPr/>
    </dgm:pt>
    <dgm:pt modelId="{5F1AC5DD-0EEA-45B1-BDF8-3F701A10F167}" type="pres">
      <dgm:prSet presAssocID="{8653099A-B05E-4CD1-BBEA-32E6576001E6}" presName="sibTrans" presStyleCnt="0"/>
      <dgm:spPr/>
    </dgm:pt>
    <dgm:pt modelId="{A775EE49-A571-4DEB-B95C-46FAEDF29233}" type="pres">
      <dgm:prSet presAssocID="{66E3E892-9470-49DC-9FAD-0C14856ECCA3}" presName="compNode" presStyleCnt="0"/>
      <dgm:spPr/>
    </dgm:pt>
    <dgm:pt modelId="{6A6F4F92-C74F-469C-BCBE-3EB2FDB0D838}" type="pres">
      <dgm:prSet presAssocID="{66E3E892-9470-49DC-9FAD-0C14856ECCA3}" presName="bgRect" presStyleLbl="bgShp" presStyleIdx="2" presStyleCnt="4"/>
      <dgm:spPr/>
    </dgm:pt>
    <dgm:pt modelId="{D814A380-0D04-4FF5-BC7E-5C9D63E20B36}" type="pres">
      <dgm:prSet presAssocID="{66E3E892-9470-49DC-9FAD-0C14856ECCA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ales of Justice"/>
        </a:ext>
      </dgm:extLst>
    </dgm:pt>
    <dgm:pt modelId="{BC106BF2-6FD0-457C-9D31-EC8041E2D430}" type="pres">
      <dgm:prSet presAssocID="{66E3E892-9470-49DC-9FAD-0C14856ECCA3}" presName="spaceRect" presStyleCnt="0"/>
      <dgm:spPr/>
    </dgm:pt>
    <dgm:pt modelId="{B5A378F5-A82D-4BA8-A5AC-3AC88D68FAAD}" type="pres">
      <dgm:prSet presAssocID="{66E3E892-9470-49DC-9FAD-0C14856ECCA3}" presName="parTx" presStyleLbl="revTx" presStyleIdx="2" presStyleCnt="4">
        <dgm:presLayoutVars>
          <dgm:chMax val="0"/>
          <dgm:chPref val="0"/>
        </dgm:presLayoutVars>
      </dgm:prSet>
      <dgm:spPr/>
    </dgm:pt>
    <dgm:pt modelId="{F63BB6EE-0A07-47DB-964B-EC09B60F02E7}" type="pres">
      <dgm:prSet presAssocID="{5596BBB9-92B5-4D5E-A1D1-3A82E3661131}" presName="sibTrans" presStyleCnt="0"/>
      <dgm:spPr/>
    </dgm:pt>
    <dgm:pt modelId="{F88980A5-7493-4446-9252-964A30614136}" type="pres">
      <dgm:prSet presAssocID="{CF85CB40-C234-418C-8620-5A38FF2930F6}" presName="compNode" presStyleCnt="0"/>
      <dgm:spPr/>
    </dgm:pt>
    <dgm:pt modelId="{6788D296-25A3-4BF1-8977-1553EDE1E439}" type="pres">
      <dgm:prSet presAssocID="{CF85CB40-C234-418C-8620-5A38FF2930F6}" presName="bgRect" presStyleLbl="bgShp" presStyleIdx="3" presStyleCnt="4"/>
      <dgm:spPr/>
    </dgm:pt>
    <dgm:pt modelId="{EDA4EABC-7176-4C88-B50D-1C7362616B50}" type="pres">
      <dgm:prSet presAssocID="{CF85CB40-C234-418C-8620-5A38FF2930F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onitor"/>
        </a:ext>
      </dgm:extLst>
    </dgm:pt>
    <dgm:pt modelId="{0A9BEF83-210D-4E7D-979F-6282D522C1C2}" type="pres">
      <dgm:prSet presAssocID="{CF85CB40-C234-418C-8620-5A38FF2930F6}" presName="spaceRect" presStyleCnt="0"/>
      <dgm:spPr/>
    </dgm:pt>
    <dgm:pt modelId="{48927A21-F7F7-41AE-A169-6E3F9560E443}" type="pres">
      <dgm:prSet presAssocID="{CF85CB40-C234-418C-8620-5A38FF2930F6}" presName="parTx" presStyleLbl="revTx" presStyleIdx="3" presStyleCnt="4">
        <dgm:presLayoutVars>
          <dgm:chMax val="0"/>
          <dgm:chPref val="0"/>
        </dgm:presLayoutVars>
      </dgm:prSet>
      <dgm:spPr/>
    </dgm:pt>
  </dgm:ptLst>
  <dgm:cxnLst>
    <dgm:cxn modelId="{B8FDE405-7270-4407-ACED-11BAB2BE7334}" type="presOf" srcId="{793B308D-2E5A-4730-A10A-397B899BA1E6}" destId="{2C152E2B-0351-4F89-8D1E-39CF542C1C6F}" srcOrd="0" destOrd="0" presId="urn:microsoft.com/office/officeart/2018/2/layout/IconVerticalSolidList"/>
    <dgm:cxn modelId="{EF77714D-5524-4023-97FD-ABE6D5318983}" type="presOf" srcId="{66E3E892-9470-49DC-9FAD-0C14856ECCA3}" destId="{B5A378F5-A82D-4BA8-A5AC-3AC88D68FAAD}" srcOrd="0" destOrd="0" presId="urn:microsoft.com/office/officeart/2018/2/layout/IconVerticalSolidList"/>
    <dgm:cxn modelId="{AB65044F-FD0E-4439-A74C-3CD4BA873826}" type="presOf" srcId="{CF85CB40-C234-418C-8620-5A38FF2930F6}" destId="{48927A21-F7F7-41AE-A169-6E3F9560E443}" srcOrd="0" destOrd="0" presId="urn:microsoft.com/office/officeart/2018/2/layout/IconVerticalSolidList"/>
    <dgm:cxn modelId="{BE3D3CA1-66A8-4750-91B7-41308914369D}" srcId="{B3D11C6E-AC96-4C3E-81C6-8C19F9CD9C4B}" destId="{DFB2697E-D94F-46D8-9509-78381EAF8C78}" srcOrd="1" destOrd="0" parTransId="{22724986-0D85-4025-9EFC-E198B27CB654}" sibTransId="{8653099A-B05E-4CD1-BBEA-32E6576001E6}"/>
    <dgm:cxn modelId="{FD4B09A8-69B9-4AFB-989B-76A1BF6B8EF4}" srcId="{B3D11C6E-AC96-4C3E-81C6-8C19F9CD9C4B}" destId="{CF85CB40-C234-418C-8620-5A38FF2930F6}" srcOrd="3" destOrd="0" parTransId="{B2CAD2FF-7F9E-44DA-B64C-F3BFC42832FD}" sibTransId="{79332975-5B3F-4A1A-A92A-6DD5B55ACE96}"/>
    <dgm:cxn modelId="{33F4E6AA-0989-4547-885D-1D6E45007A05}" type="presOf" srcId="{DFB2697E-D94F-46D8-9509-78381EAF8C78}" destId="{E7ACDD3A-6C60-4F51-92B7-20F2A52C21F8}" srcOrd="0" destOrd="0" presId="urn:microsoft.com/office/officeart/2018/2/layout/IconVerticalSolidList"/>
    <dgm:cxn modelId="{821ECBB1-46F3-406F-A1B9-427078B88D94}" srcId="{B3D11C6E-AC96-4C3E-81C6-8C19F9CD9C4B}" destId="{66E3E892-9470-49DC-9FAD-0C14856ECCA3}" srcOrd="2" destOrd="0" parTransId="{56F5A580-9D18-470C-8B9F-D003135CC43C}" sibTransId="{5596BBB9-92B5-4D5E-A1D1-3A82E3661131}"/>
    <dgm:cxn modelId="{E32A36BB-DB95-4091-AAE2-704EF53813D3}" srcId="{B3D11C6E-AC96-4C3E-81C6-8C19F9CD9C4B}" destId="{793B308D-2E5A-4730-A10A-397B899BA1E6}" srcOrd="0" destOrd="0" parTransId="{664036E5-DB06-47DB-BC38-3A1CAD936720}" sibTransId="{9E7472EA-C0A6-44B0-80DA-3FECD99F6F30}"/>
    <dgm:cxn modelId="{BBDDD3E3-3F66-4216-91D8-5AFD8C789A2A}" type="presOf" srcId="{B3D11C6E-AC96-4C3E-81C6-8C19F9CD9C4B}" destId="{8F4699E7-927F-4A8E-8ECD-F0E422BCD5A9}" srcOrd="0" destOrd="0" presId="urn:microsoft.com/office/officeart/2018/2/layout/IconVerticalSolidList"/>
    <dgm:cxn modelId="{8F8D50C7-D67F-4452-802D-E620C6ECB235}" type="presParOf" srcId="{8F4699E7-927F-4A8E-8ECD-F0E422BCD5A9}" destId="{8D1E988D-EC64-4BFB-82C9-7F0F86B3FB0D}" srcOrd="0" destOrd="0" presId="urn:microsoft.com/office/officeart/2018/2/layout/IconVerticalSolidList"/>
    <dgm:cxn modelId="{2A313F34-A847-4A25-B0DD-4963930F8E25}" type="presParOf" srcId="{8D1E988D-EC64-4BFB-82C9-7F0F86B3FB0D}" destId="{B1DFE89A-FC9A-42E0-9E19-5ACFDD984BC0}" srcOrd="0" destOrd="0" presId="urn:microsoft.com/office/officeart/2018/2/layout/IconVerticalSolidList"/>
    <dgm:cxn modelId="{B32CE3BF-B119-4756-A6B4-CD9978153EAF}" type="presParOf" srcId="{8D1E988D-EC64-4BFB-82C9-7F0F86B3FB0D}" destId="{04A9965D-23A1-4CA7-A561-837F7E8AA747}" srcOrd="1" destOrd="0" presId="urn:microsoft.com/office/officeart/2018/2/layout/IconVerticalSolidList"/>
    <dgm:cxn modelId="{05FB0A99-4AF4-49B3-A5ED-51CD13B04FA8}" type="presParOf" srcId="{8D1E988D-EC64-4BFB-82C9-7F0F86B3FB0D}" destId="{14DD6122-91A2-4A76-8F28-CBE335F6849D}" srcOrd="2" destOrd="0" presId="urn:microsoft.com/office/officeart/2018/2/layout/IconVerticalSolidList"/>
    <dgm:cxn modelId="{4E12D158-8680-4989-A8C1-7D787FAA4146}" type="presParOf" srcId="{8D1E988D-EC64-4BFB-82C9-7F0F86B3FB0D}" destId="{2C152E2B-0351-4F89-8D1E-39CF542C1C6F}" srcOrd="3" destOrd="0" presId="urn:microsoft.com/office/officeart/2018/2/layout/IconVerticalSolidList"/>
    <dgm:cxn modelId="{2071DFDE-E081-4643-9288-1B59CD9D15A2}" type="presParOf" srcId="{8F4699E7-927F-4A8E-8ECD-F0E422BCD5A9}" destId="{FB0AE928-E647-463E-BABE-7131CBE7AF18}" srcOrd="1" destOrd="0" presId="urn:microsoft.com/office/officeart/2018/2/layout/IconVerticalSolidList"/>
    <dgm:cxn modelId="{399C0101-8CBD-4B87-8B7C-3717F6B1502C}" type="presParOf" srcId="{8F4699E7-927F-4A8E-8ECD-F0E422BCD5A9}" destId="{1E341A04-2FB3-43A5-B2EB-9EC403A8806B}" srcOrd="2" destOrd="0" presId="urn:microsoft.com/office/officeart/2018/2/layout/IconVerticalSolidList"/>
    <dgm:cxn modelId="{5E443943-7021-458A-A4E6-8E523B38C11F}" type="presParOf" srcId="{1E341A04-2FB3-43A5-B2EB-9EC403A8806B}" destId="{FFB21036-557F-42F3-8E58-BA12C6FBD0EA}" srcOrd="0" destOrd="0" presId="urn:microsoft.com/office/officeart/2018/2/layout/IconVerticalSolidList"/>
    <dgm:cxn modelId="{4B7ADD82-512A-48BE-959B-8AF97A11D982}" type="presParOf" srcId="{1E341A04-2FB3-43A5-B2EB-9EC403A8806B}" destId="{B7FC229B-47D3-4370-98F0-FDE1A6BA6B43}" srcOrd="1" destOrd="0" presId="urn:microsoft.com/office/officeart/2018/2/layout/IconVerticalSolidList"/>
    <dgm:cxn modelId="{6FF0FA8F-77B9-4C51-A855-57E83388CBD0}" type="presParOf" srcId="{1E341A04-2FB3-43A5-B2EB-9EC403A8806B}" destId="{647D194F-BE40-4665-871B-B54011FDF982}" srcOrd="2" destOrd="0" presId="urn:microsoft.com/office/officeart/2018/2/layout/IconVerticalSolidList"/>
    <dgm:cxn modelId="{85D473D1-2B4A-4B56-8737-D664CCBF1468}" type="presParOf" srcId="{1E341A04-2FB3-43A5-B2EB-9EC403A8806B}" destId="{E7ACDD3A-6C60-4F51-92B7-20F2A52C21F8}" srcOrd="3" destOrd="0" presId="urn:microsoft.com/office/officeart/2018/2/layout/IconVerticalSolidList"/>
    <dgm:cxn modelId="{C19B7CC1-0D04-40CF-BC1F-F55BE81BC4C2}" type="presParOf" srcId="{8F4699E7-927F-4A8E-8ECD-F0E422BCD5A9}" destId="{5F1AC5DD-0EEA-45B1-BDF8-3F701A10F167}" srcOrd="3" destOrd="0" presId="urn:microsoft.com/office/officeart/2018/2/layout/IconVerticalSolidList"/>
    <dgm:cxn modelId="{3553FBD2-9D36-4C53-9E6E-4A832D3354D3}" type="presParOf" srcId="{8F4699E7-927F-4A8E-8ECD-F0E422BCD5A9}" destId="{A775EE49-A571-4DEB-B95C-46FAEDF29233}" srcOrd="4" destOrd="0" presId="urn:microsoft.com/office/officeart/2018/2/layout/IconVerticalSolidList"/>
    <dgm:cxn modelId="{785D611D-CEB3-457D-A08D-216B109BCEAC}" type="presParOf" srcId="{A775EE49-A571-4DEB-B95C-46FAEDF29233}" destId="{6A6F4F92-C74F-469C-BCBE-3EB2FDB0D838}" srcOrd="0" destOrd="0" presId="urn:microsoft.com/office/officeart/2018/2/layout/IconVerticalSolidList"/>
    <dgm:cxn modelId="{2CCA81EE-9C87-4322-84D2-5D32CEDBE904}" type="presParOf" srcId="{A775EE49-A571-4DEB-B95C-46FAEDF29233}" destId="{D814A380-0D04-4FF5-BC7E-5C9D63E20B36}" srcOrd="1" destOrd="0" presId="urn:microsoft.com/office/officeart/2018/2/layout/IconVerticalSolidList"/>
    <dgm:cxn modelId="{DEF7E3C0-4EDA-46C4-A0A9-61F20CAEAE32}" type="presParOf" srcId="{A775EE49-A571-4DEB-B95C-46FAEDF29233}" destId="{BC106BF2-6FD0-457C-9D31-EC8041E2D430}" srcOrd="2" destOrd="0" presId="urn:microsoft.com/office/officeart/2018/2/layout/IconVerticalSolidList"/>
    <dgm:cxn modelId="{337CBB5E-1111-4F01-8C94-D640984BF225}" type="presParOf" srcId="{A775EE49-A571-4DEB-B95C-46FAEDF29233}" destId="{B5A378F5-A82D-4BA8-A5AC-3AC88D68FAAD}" srcOrd="3" destOrd="0" presId="urn:microsoft.com/office/officeart/2018/2/layout/IconVerticalSolidList"/>
    <dgm:cxn modelId="{C7CD2043-DAE5-4B3D-B152-1B89AB7C36CC}" type="presParOf" srcId="{8F4699E7-927F-4A8E-8ECD-F0E422BCD5A9}" destId="{F63BB6EE-0A07-47DB-964B-EC09B60F02E7}" srcOrd="5" destOrd="0" presId="urn:microsoft.com/office/officeart/2018/2/layout/IconVerticalSolidList"/>
    <dgm:cxn modelId="{BFF05F05-712F-4CA8-B3C9-DA237B13BCD9}" type="presParOf" srcId="{8F4699E7-927F-4A8E-8ECD-F0E422BCD5A9}" destId="{F88980A5-7493-4446-9252-964A30614136}" srcOrd="6" destOrd="0" presId="urn:microsoft.com/office/officeart/2018/2/layout/IconVerticalSolidList"/>
    <dgm:cxn modelId="{D09051EC-1A39-4EDC-8871-B91D777F4C09}" type="presParOf" srcId="{F88980A5-7493-4446-9252-964A30614136}" destId="{6788D296-25A3-4BF1-8977-1553EDE1E439}" srcOrd="0" destOrd="0" presId="urn:microsoft.com/office/officeart/2018/2/layout/IconVerticalSolidList"/>
    <dgm:cxn modelId="{1DBD3844-6076-4D36-B642-962E916C1AFB}" type="presParOf" srcId="{F88980A5-7493-4446-9252-964A30614136}" destId="{EDA4EABC-7176-4C88-B50D-1C7362616B50}" srcOrd="1" destOrd="0" presId="urn:microsoft.com/office/officeart/2018/2/layout/IconVerticalSolidList"/>
    <dgm:cxn modelId="{80339DFA-02F0-4616-BD30-D26146E627A7}" type="presParOf" srcId="{F88980A5-7493-4446-9252-964A30614136}" destId="{0A9BEF83-210D-4E7D-979F-6282D522C1C2}" srcOrd="2" destOrd="0" presId="urn:microsoft.com/office/officeart/2018/2/layout/IconVerticalSolidList"/>
    <dgm:cxn modelId="{839474E1-9970-493E-8CA0-E4E19482F5B1}" type="presParOf" srcId="{F88980A5-7493-4446-9252-964A30614136}" destId="{48927A21-F7F7-41AE-A169-6E3F9560E44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B613B2-B92A-41AA-993E-E087518C3432}"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A159FD97-183D-4386-A0A8-A3F4661DBD41}">
      <dgm:prSet/>
      <dgm:spPr/>
      <dgm:t>
        <a:bodyPr/>
        <a:lstStyle/>
        <a:p>
          <a:r>
            <a:rPr lang="en-US" b="1"/>
            <a:t>812.  </a:t>
          </a:r>
          <a:endParaRPr lang="en-US"/>
        </a:p>
      </dgm:t>
    </dgm:pt>
    <dgm:pt modelId="{496411C4-4104-42EB-9FE6-A6BEFF89C067}" type="parTrans" cxnId="{9AB1CD26-D2CC-40FF-95EE-207F664F81B6}">
      <dgm:prSet/>
      <dgm:spPr/>
      <dgm:t>
        <a:bodyPr/>
        <a:lstStyle/>
        <a:p>
          <a:endParaRPr lang="en-US"/>
        </a:p>
      </dgm:t>
    </dgm:pt>
    <dgm:pt modelId="{70B38CB3-8A6B-41CE-ADF6-4DD9234CC0F1}" type="sibTrans" cxnId="{9AB1CD26-D2CC-40FF-95EE-207F664F81B6}">
      <dgm:prSet/>
      <dgm:spPr/>
      <dgm:t>
        <a:bodyPr/>
        <a:lstStyle/>
        <a:p>
          <a:endParaRPr lang="en-US"/>
        </a:p>
      </dgm:t>
    </dgm:pt>
    <dgm:pt modelId="{C00E22B6-99E5-474C-B83E-95761DEFBE8D}">
      <dgm:prSet/>
      <dgm:spPr/>
      <dgm:t>
        <a:bodyPr/>
        <a:lstStyle/>
        <a:p>
          <a:r>
            <a:rPr lang="en-US" dirty="0"/>
            <a:t>Except where otherwise provided by law, including, but not limited to, Section 813 and the statutory and decisional law of testamentary capacity, a person lacks the capacity to make a decision unless the person has the ability to communicate verbally, or by any other means, the decision, and to understand and appreciate, to the extent relevant, all of the following:</a:t>
          </a:r>
        </a:p>
      </dgm:t>
    </dgm:pt>
    <dgm:pt modelId="{8513AD0D-F6D8-404C-A78C-4C5E226F8329}" type="parTrans" cxnId="{A10BBDB6-0508-44CB-84B9-48D7842E4D1E}">
      <dgm:prSet/>
      <dgm:spPr/>
      <dgm:t>
        <a:bodyPr/>
        <a:lstStyle/>
        <a:p>
          <a:endParaRPr lang="en-US"/>
        </a:p>
      </dgm:t>
    </dgm:pt>
    <dgm:pt modelId="{BD34ADB5-233C-4D87-B04A-1B8D5A0233E0}" type="sibTrans" cxnId="{A10BBDB6-0508-44CB-84B9-48D7842E4D1E}">
      <dgm:prSet/>
      <dgm:spPr/>
      <dgm:t>
        <a:bodyPr/>
        <a:lstStyle/>
        <a:p>
          <a:endParaRPr lang="en-US"/>
        </a:p>
      </dgm:t>
    </dgm:pt>
    <dgm:pt modelId="{05D97DA0-60BB-4A49-9687-BAD48EEFC5FD}">
      <dgm:prSet/>
      <dgm:spPr/>
      <dgm:t>
        <a:bodyPr/>
        <a:lstStyle/>
        <a:p>
          <a:r>
            <a:rPr lang="en-US"/>
            <a:t>(a) The rights, duties, and responsibilities created by, or affected by the decision.</a:t>
          </a:r>
        </a:p>
      </dgm:t>
    </dgm:pt>
    <dgm:pt modelId="{75E7CC07-E836-4129-81CC-91F997569475}" type="parTrans" cxnId="{4F3156E1-623E-4E67-8365-50E2BB090C8D}">
      <dgm:prSet/>
      <dgm:spPr/>
      <dgm:t>
        <a:bodyPr/>
        <a:lstStyle/>
        <a:p>
          <a:endParaRPr lang="en-US"/>
        </a:p>
      </dgm:t>
    </dgm:pt>
    <dgm:pt modelId="{B42F668A-C5B1-4578-829E-92D4567642CD}" type="sibTrans" cxnId="{4F3156E1-623E-4E67-8365-50E2BB090C8D}">
      <dgm:prSet/>
      <dgm:spPr/>
      <dgm:t>
        <a:bodyPr/>
        <a:lstStyle/>
        <a:p>
          <a:endParaRPr lang="en-US"/>
        </a:p>
      </dgm:t>
    </dgm:pt>
    <dgm:pt modelId="{679813F2-40A4-45AD-BDB6-EF9DAD840649}">
      <dgm:prSet/>
      <dgm:spPr/>
      <dgm:t>
        <a:bodyPr/>
        <a:lstStyle/>
        <a:p>
          <a:r>
            <a:rPr lang="en-US"/>
            <a:t>(b) The probable consequences for the decisionmaker and, where appropriate, the persons affected by the decision.</a:t>
          </a:r>
        </a:p>
      </dgm:t>
    </dgm:pt>
    <dgm:pt modelId="{1484DF7E-A4DE-49D2-9DA9-0EBDBA3265BF}" type="parTrans" cxnId="{B975D6A9-6520-4193-9215-E6C4035CEBFF}">
      <dgm:prSet/>
      <dgm:spPr/>
      <dgm:t>
        <a:bodyPr/>
        <a:lstStyle/>
        <a:p>
          <a:endParaRPr lang="en-US"/>
        </a:p>
      </dgm:t>
    </dgm:pt>
    <dgm:pt modelId="{3B08ECD4-DF84-4ACE-AD7E-C83D2FF62E32}" type="sibTrans" cxnId="{B975D6A9-6520-4193-9215-E6C4035CEBFF}">
      <dgm:prSet/>
      <dgm:spPr/>
      <dgm:t>
        <a:bodyPr/>
        <a:lstStyle/>
        <a:p>
          <a:endParaRPr lang="en-US"/>
        </a:p>
      </dgm:t>
    </dgm:pt>
    <dgm:pt modelId="{B4E737A8-AD84-49B4-A183-D11421E65403}">
      <dgm:prSet/>
      <dgm:spPr/>
      <dgm:t>
        <a:bodyPr/>
        <a:lstStyle/>
        <a:p>
          <a:r>
            <a:rPr lang="en-US"/>
            <a:t>(c) The significant risks, benefits, and reasonable alternatives involved in the decision.</a:t>
          </a:r>
        </a:p>
      </dgm:t>
    </dgm:pt>
    <dgm:pt modelId="{94D56E01-65FC-4F47-A319-8D40FA66C8E3}" type="parTrans" cxnId="{188C3BD2-9A04-446B-839D-40EF3AE39C60}">
      <dgm:prSet/>
      <dgm:spPr/>
      <dgm:t>
        <a:bodyPr/>
        <a:lstStyle/>
        <a:p>
          <a:endParaRPr lang="en-US"/>
        </a:p>
      </dgm:t>
    </dgm:pt>
    <dgm:pt modelId="{A3E8ACBF-07F7-427E-9824-629EA10D40E2}" type="sibTrans" cxnId="{188C3BD2-9A04-446B-839D-40EF3AE39C60}">
      <dgm:prSet/>
      <dgm:spPr/>
      <dgm:t>
        <a:bodyPr/>
        <a:lstStyle/>
        <a:p>
          <a:endParaRPr lang="en-US"/>
        </a:p>
      </dgm:t>
    </dgm:pt>
    <dgm:pt modelId="{4872ACCD-273A-8648-B986-C7F3C8ED99DD}" type="pres">
      <dgm:prSet presAssocID="{C1B613B2-B92A-41AA-993E-E087518C3432}" presName="linear" presStyleCnt="0">
        <dgm:presLayoutVars>
          <dgm:animLvl val="lvl"/>
          <dgm:resizeHandles val="exact"/>
        </dgm:presLayoutVars>
      </dgm:prSet>
      <dgm:spPr/>
    </dgm:pt>
    <dgm:pt modelId="{D186FFF4-D161-2745-94B3-AB7A58B476F8}" type="pres">
      <dgm:prSet presAssocID="{A159FD97-183D-4386-A0A8-A3F4661DBD41}" presName="parentText" presStyleLbl="node1" presStyleIdx="0" presStyleCnt="5">
        <dgm:presLayoutVars>
          <dgm:chMax val="0"/>
          <dgm:bulletEnabled val="1"/>
        </dgm:presLayoutVars>
      </dgm:prSet>
      <dgm:spPr/>
    </dgm:pt>
    <dgm:pt modelId="{A4E2DD29-A9A1-A042-B315-F3F56F423CCC}" type="pres">
      <dgm:prSet presAssocID="{70B38CB3-8A6B-41CE-ADF6-4DD9234CC0F1}" presName="spacer" presStyleCnt="0"/>
      <dgm:spPr/>
    </dgm:pt>
    <dgm:pt modelId="{3E393492-6CD9-D249-A49B-A78214A9D0B2}" type="pres">
      <dgm:prSet presAssocID="{C00E22B6-99E5-474C-B83E-95761DEFBE8D}" presName="parentText" presStyleLbl="node1" presStyleIdx="1" presStyleCnt="5">
        <dgm:presLayoutVars>
          <dgm:chMax val="0"/>
          <dgm:bulletEnabled val="1"/>
        </dgm:presLayoutVars>
      </dgm:prSet>
      <dgm:spPr/>
    </dgm:pt>
    <dgm:pt modelId="{4692CCE3-E837-1144-A434-39B34D26237E}" type="pres">
      <dgm:prSet presAssocID="{BD34ADB5-233C-4D87-B04A-1B8D5A0233E0}" presName="spacer" presStyleCnt="0"/>
      <dgm:spPr/>
    </dgm:pt>
    <dgm:pt modelId="{0F0E65C2-9164-EF4B-889E-B26B9BBB8C34}" type="pres">
      <dgm:prSet presAssocID="{05D97DA0-60BB-4A49-9687-BAD48EEFC5FD}" presName="parentText" presStyleLbl="node1" presStyleIdx="2" presStyleCnt="5">
        <dgm:presLayoutVars>
          <dgm:chMax val="0"/>
          <dgm:bulletEnabled val="1"/>
        </dgm:presLayoutVars>
      </dgm:prSet>
      <dgm:spPr/>
    </dgm:pt>
    <dgm:pt modelId="{35B24B60-C2FE-0846-80E9-9D0D15B4F0B5}" type="pres">
      <dgm:prSet presAssocID="{B42F668A-C5B1-4578-829E-92D4567642CD}" presName="spacer" presStyleCnt="0"/>
      <dgm:spPr/>
    </dgm:pt>
    <dgm:pt modelId="{CE21AB39-FAEF-D04A-BC5D-BD6F369980D3}" type="pres">
      <dgm:prSet presAssocID="{679813F2-40A4-45AD-BDB6-EF9DAD840649}" presName="parentText" presStyleLbl="node1" presStyleIdx="3" presStyleCnt="5">
        <dgm:presLayoutVars>
          <dgm:chMax val="0"/>
          <dgm:bulletEnabled val="1"/>
        </dgm:presLayoutVars>
      </dgm:prSet>
      <dgm:spPr/>
    </dgm:pt>
    <dgm:pt modelId="{F0138DE2-E46E-9C4D-818E-8DC06DA10F8C}" type="pres">
      <dgm:prSet presAssocID="{3B08ECD4-DF84-4ACE-AD7E-C83D2FF62E32}" presName="spacer" presStyleCnt="0"/>
      <dgm:spPr/>
    </dgm:pt>
    <dgm:pt modelId="{D6BB220E-E5AB-8041-97EE-E61D70B3D783}" type="pres">
      <dgm:prSet presAssocID="{B4E737A8-AD84-49B4-A183-D11421E65403}" presName="parentText" presStyleLbl="node1" presStyleIdx="4" presStyleCnt="5">
        <dgm:presLayoutVars>
          <dgm:chMax val="0"/>
          <dgm:bulletEnabled val="1"/>
        </dgm:presLayoutVars>
      </dgm:prSet>
      <dgm:spPr/>
    </dgm:pt>
  </dgm:ptLst>
  <dgm:cxnLst>
    <dgm:cxn modelId="{6621AE0C-712E-F449-9A5B-2A9E782D1D91}" type="presOf" srcId="{C1B613B2-B92A-41AA-993E-E087518C3432}" destId="{4872ACCD-273A-8648-B986-C7F3C8ED99DD}" srcOrd="0" destOrd="0" presId="urn:microsoft.com/office/officeart/2005/8/layout/vList2"/>
    <dgm:cxn modelId="{1E2CC011-EDBE-BA43-A81D-E41D116BBB47}" type="presOf" srcId="{C00E22B6-99E5-474C-B83E-95761DEFBE8D}" destId="{3E393492-6CD9-D249-A49B-A78214A9D0B2}" srcOrd="0" destOrd="0" presId="urn:microsoft.com/office/officeart/2005/8/layout/vList2"/>
    <dgm:cxn modelId="{96B76618-ADD4-0D49-83EF-DB31143B8FBF}" type="presOf" srcId="{B4E737A8-AD84-49B4-A183-D11421E65403}" destId="{D6BB220E-E5AB-8041-97EE-E61D70B3D783}" srcOrd="0" destOrd="0" presId="urn:microsoft.com/office/officeart/2005/8/layout/vList2"/>
    <dgm:cxn modelId="{9AB1CD26-D2CC-40FF-95EE-207F664F81B6}" srcId="{C1B613B2-B92A-41AA-993E-E087518C3432}" destId="{A159FD97-183D-4386-A0A8-A3F4661DBD41}" srcOrd="0" destOrd="0" parTransId="{496411C4-4104-42EB-9FE6-A6BEFF89C067}" sibTransId="{70B38CB3-8A6B-41CE-ADF6-4DD9234CC0F1}"/>
    <dgm:cxn modelId="{77028A95-D674-3D46-8014-55D3FA028BAA}" type="presOf" srcId="{679813F2-40A4-45AD-BDB6-EF9DAD840649}" destId="{CE21AB39-FAEF-D04A-BC5D-BD6F369980D3}" srcOrd="0" destOrd="0" presId="urn:microsoft.com/office/officeart/2005/8/layout/vList2"/>
    <dgm:cxn modelId="{E448719C-8A00-D04E-A058-F54247EF5D7E}" type="presOf" srcId="{05D97DA0-60BB-4A49-9687-BAD48EEFC5FD}" destId="{0F0E65C2-9164-EF4B-889E-B26B9BBB8C34}" srcOrd="0" destOrd="0" presId="urn:microsoft.com/office/officeart/2005/8/layout/vList2"/>
    <dgm:cxn modelId="{B975D6A9-6520-4193-9215-E6C4035CEBFF}" srcId="{C1B613B2-B92A-41AA-993E-E087518C3432}" destId="{679813F2-40A4-45AD-BDB6-EF9DAD840649}" srcOrd="3" destOrd="0" parTransId="{1484DF7E-A4DE-49D2-9DA9-0EBDBA3265BF}" sibTransId="{3B08ECD4-DF84-4ACE-AD7E-C83D2FF62E32}"/>
    <dgm:cxn modelId="{E6A055AB-F79A-CB40-8F15-017F947E735B}" type="presOf" srcId="{A159FD97-183D-4386-A0A8-A3F4661DBD41}" destId="{D186FFF4-D161-2745-94B3-AB7A58B476F8}" srcOrd="0" destOrd="0" presId="urn:microsoft.com/office/officeart/2005/8/layout/vList2"/>
    <dgm:cxn modelId="{A10BBDB6-0508-44CB-84B9-48D7842E4D1E}" srcId="{C1B613B2-B92A-41AA-993E-E087518C3432}" destId="{C00E22B6-99E5-474C-B83E-95761DEFBE8D}" srcOrd="1" destOrd="0" parTransId="{8513AD0D-F6D8-404C-A78C-4C5E226F8329}" sibTransId="{BD34ADB5-233C-4D87-B04A-1B8D5A0233E0}"/>
    <dgm:cxn modelId="{188C3BD2-9A04-446B-839D-40EF3AE39C60}" srcId="{C1B613B2-B92A-41AA-993E-E087518C3432}" destId="{B4E737A8-AD84-49B4-A183-D11421E65403}" srcOrd="4" destOrd="0" parTransId="{94D56E01-65FC-4F47-A319-8D40FA66C8E3}" sibTransId="{A3E8ACBF-07F7-427E-9824-629EA10D40E2}"/>
    <dgm:cxn modelId="{4F3156E1-623E-4E67-8365-50E2BB090C8D}" srcId="{C1B613B2-B92A-41AA-993E-E087518C3432}" destId="{05D97DA0-60BB-4A49-9687-BAD48EEFC5FD}" srcOrd="2" destOrd="0" parTransId="{75E7CC07-E836-4129-81CC-91F997569475}" sibTransId="{B42F668A-C5B1-4578-829E-92D4567642CD}"/>
    <dgm:cxn modelId="{092B4695-4874-E145-B76F-28E12D0DD5BC}" type="presParOf" srcId="{4872ACCD-273A-8648-B986-C7F3C8ED99DD}" destId="{D186FFF4-D161-2745-94B3-AB7A58B476F8}" srcOrd="0" destOrd="0" presId="urn:microsoft.com/office/officeart/2005/8/layout/vList2"/>
    <dgm:cxn modelId="{E63C478D-6E6B-4C49-A24C-87ECFC28CBC9}" type="presParOf" srcId="{4872ACCD-273A-8648-B986-C7F3C8ED99DD}" destId="{A4E2DD29-A9A1-A042-B315-F3F56F423CCC}" srcOrd="1" destOrd="0" presId="urn:microsoft.com/office/officeart/2005/8/layout/vList2"/>
    <dgm:cxn modelId="{699C30B8-04B4-E847-AE2D-AA4F93BFE00F}" type="presParOf" srcId="{4872ACCD-273A-8648-B986-C7F3C8ED99DD}" destId="{3E393492-6CD9-D249-A49B-A78214A9D0B2}" srcOrd="2" destOrd="0" presId="urn:microsoft.com/office/officeart/2005/8/layout/vList2"/>
    <dgm:cxn modelId="{959AEEB0-5FBE-454D-BBE1-39697D7B8485}" type="presParOf" srcId="{4872ACCD-273A-8648-B986-C7F3C8ED99DD}" destId="{4692CCE3-E837-1144-A434-39B34D26237E}" srcOrd="3" destOrd="0" presId="urn:microsoft.com/office/officeart/2005/8/layout/vList2"/>
    <dgm:cxn modelId="{654A13BE-35F6-6B4C-B230-CE8886C7CFC8}" type="presParOf" srcId="{4872ACCD-273A-8648-B986-C7F3C8ED99DD}" destId="{0F0E65C2-9164-EF4B-889E-B26B9BBB8C34}" srcOrd="4" destOrd="0" presId="urn:microsoft.com/office/officeart/2005/8/layout/vList2"/>
    <dgm:cxn modelId="{FBE3CBDF-B616-EA47-8484-490CF6B4CB8E}" type="presParOf" srcId="{4872ACCD-273A-8648-B986-C7F3C8ED99DD}" destId="{35B24B60-C2FE-0846-80E9-9D0D15B4F0B5}" srcOrd="5" destOrd="0" presId="urn:microsoft.com/office/officeart/2005/8/layout/vList2"/>
    <dgm:cxn modelId="{C75564C1-4FFB-4F49-BA6F-0C4F33E51AB8}" type="presParOf" srcId="{4872ACCD-273A-8648-B986-C7F3C8ED99DD}" destId="{CE21AB39-FAEF-D04A-BC5D-BD6F369980D3}" srcOrd="6" destOrd="0" presId="urn:microsoft.com/office/officeart/2005/8/layout/vList2"/>
    <dgm:cxn modelId="{3F2884D0-0A2B-FE46-83B4-4A0FF80FADA5}" type="presParOf" srcId="{4872ACCD-273A-8648-B986-C7F3C8ED99DD}" destId="{F0138DE2-E46E-9C4D-818E-8DC06DA10F8C}" srcOrd="7" destOrd="0" presId="urn:microsoft.com/office/officeart/2005/8/layout/vList2"/>
    <dgm:cxn modelId="{5BA0796B-5E06-FF4B-A29E-E0896EB41AFD}" type="presParOf" srcId="{4872ACCD-273A-8648-B986-C7F3C8ED99DD}" destId="{D6BB220E-E5AB-8041-97EE-E61D70B3D78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67EB7C-D323-41A5-A848-418D3632F3A2}"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49F50A0A-3800-4A56-BE12-3BDA2661162E}">
      <dgm:prSet/>
      <dgm:spPr/>
      <dgm:t>
        <a:bodyPr/>
        <a:lstStyle/>
        <a:p>
          <a:r>
            <a:rPr lang="en-US" dirty="0"/>
            <a:t>1 in 5 seniors (age 65 and older) have been victimized by financial fraud</a:t>
          </a:r>
        </a:p>
      </dgm:t>
    </dgm:pt>
    <dgm:pt modelId="{DDCC3F2A-BEDA-4966-9A64-9E3F9A73C04E}" type="parTrans" cxnId="{5B4F62AD-2045-4DFB-AA6B-122F784588A6}">
      <dgm:prSet/>
      <dgm:spPr/>
      <dgm:t>
        <a:bodyPr/>
        <a:lstStyle/>
        <a:p>
          <a:endParaRPr lang="en-US"/>
        </a:p>
      </dgm:t>
    </dgm:pt>
    <dgm:pt modelId="{5849A7F8-7AF0-49BD-B8D9-5A2D4E9E286E}" type="sibTrans" cxnId="{5B4F62AD-2045-4DFB-AA6B-122F784588A6}">
      <dgm:prSet/>
      <dgm:spPr/>
      <dgm:t>
        <a:bodyPr/>
        <a:lstStyle/>
        <a:p>
          <a:endParaRPr lang="en-US"/>
        </a:p>
      </dgm:t>
    </dgm:pt>
    <dgm:pt modelId="{2EB5130A-547C-4B4F-9001-E07CAD0CA270}">
      <dgm:prSet/>
      <dgm:spPr/>
      <dgm:t>
        <a:bodyPr/>
        <a:lstStyle/>
        <a:p>
          <a:r>
            <a:rPr lang="en-US" dirty="0"/>
            <a:t>Seniors lose at least $2.9 billion annually to financial exploitation </a:t>
          </a:r>
        </a:p>
      </dgm:t>
    </dgm:pt>
    <dgm:pt modelId="{BE5CE17E-D83A-456C-A6EC-584AEB41E08C}" type="parTrans" cxnId="{9163542F-C8E1-4635-BED9-CD041184F243}">
      <dgm:prSet/>
      <dgm:spPr/>
      <dgm:t>
        <a:bodyPr/>
        <a:lstStyle/>
        <a:p>
          <a:endParaRPr lang="en-US"/>
        </a:p>
      </dgm:t>
    </dgm:pt>
    <dgm:pt modelId="{4AC43BBB-B182-41CF-866F-808639D61CE1}" type="sibTrans" cxnId="{9163542F-C8E1-4635-BED9-CD041184F243}">
      <dgm:prSet/>
      <dgm:spPr/>
      <dgm:t>
        <a:bodyPr/>
        <a:lstStyle/>
        <a:p>
          <a:endParaRPr lang="en-US"/>
        </a:p>
      </dgm:t>
    </dgm:pt>
    <dgm:pt modelId="{DC069CCA-8B7B-4947-BE3F-B842AB357C8F}">
      <dgm:prSet/>
      <dgm:spPr/>
      <dgm:t>
        <a:bodyPr/>
        <a:lstStyle/>
        <a:p>
          <a:r>
            <a:rPr lang="en-US" dirty="0"/>
            <a:t>Family members, friends, and caregivers commit more than half of the crimes</a:t>
          </a:r>
        </a:p>
      </dgm:t>
    </dgm:pt>
    <dgm:pt modelId="{609AEB64-12BE-4559-9147-D4F70DF82288}" type="parTrans" cxnId="{C68512BB-AA96-4581-8112-407F27AFB933}">
      <dgm:prSet/>
      <dgm:spPr/>
      <dgm:t>
        <a:bodyPr/>
        <a:lstStyle/>
        <a:p>
          <a:endParaRPr lang="en-US"/>
        </a:p>
      </dgm:t>
    </dgm:pt>
    <dgm:pt modelId="{786D75FE-AA1D-41D9-9B1A-5863BC0897CF}" type="sibTrans" cxnId="{C68512BB-AA96-4581-8112-407F27AFB933}">
      <dgm:prSet/>
      <dgm:spPr/>
      <dgm:t>
        <a:bodyPr/>
        <a:lstStyle/>
        <a:p>
          <a:endParaRPr lang="en-US"/>
        </a:p>
      </dgm:t>
    </dgm:pt>
    <dgm:pt modelId="{C6DA9957-2432-5246-AAC4-9209016C9F29}" type="pres">
      <dgm:prSet presAssocID="{EF67EB7C-D323-41A5-A848-418D3632F3A2}" presName="vert0" presStyleCnt="0">
        <dgm:presLayoutVars>
          <dgm:dir/>
          <dgm:animOne val="branch"/>
          <dgm:animLvl val="lvl"/>
        </dgm:presLayoutVars>
      </dgm:prSet>
      <dgm:spPr/>
    </dgm:pt>
    <dgm:pt modelId="{F3085455-B7E7-5342-BE32-84713EE2D1A3}" type="pres">
      <dgm:prSet presAssocID="{49F50A0A-3800-4A56-BE12-3BDA2661162E}" presName="thickLine" presStyleLbl="alignNode1" presStyleIdx="0" presStyleCnt="3"/>
      <dgm:spPr/>
    </dgm:pt>
    <dgm:pt modelId="{CA3ED70F-23F6-5244-9627-58F35EF5002F}" type="pres">
      <dgm:prSet presAssocID="{49F50A0A-3800-4A56-BE12-3BDA2661162E}" presName="horz1" presStyleCnt="0"/>
      <dgm:spPr/>
    </dgm:pt>
    <dgm:pt modelId="{E1F63CB5-31DD-4441-95EA-1558EA767283}" type="pres">
      <dgm:prSet presAssocID="{49F50A0A-3800-4A56-BE12-3BDA2661162E}" presName="tx1" presStyleLbl="revTx" presStyleIdx="0" presStyleCnt="3"/>
      <dgm:spPr/>
    </dgm:pt>
    <dgm:pt modelId="{99EB083C-63CD-AA49-9D93-C2412487BD80}" type="pres">
      <dgm:prSet presAssocID="{49F50A0A-3800-4A56-BE12-3BDA2661162E}" presName="vert1" presStyleCnt="0"/>
      <dgm:spPr/>
    </dgm:pt>
    <dgm:pt modelId="{E7D037E1-0F4F-1844-96FC-D321293755EC}" type="pres">
      <dgm:prSet presAssocID="{2EB5130A-547C-4B4F-9001-E07CAD0CA270}" presName="thickLine" presStyleLbl="alignNode1" presStyleIdx="1" presStyleCnt="3"/>
      <dgm:spPr/>
    </dgm:pt>
    <dgm:pt modelId="{EC344C2E-3BBA-864D-91E7-975B6E061606}" type="pres">
      <dgm:prSet presAssocID="{2EB5130A-547C-4B4F-9001-E07CAD0CA270}" presName="horz1" presStyleCnt="0"/>
      <dgm:spPr/>
    </dgm:pt>
    <dgm:pt modelId="{6166888B-7773-F04A-A043-CC1D7E8133B0}" type="pres">
      <dgm:prSet presAssocID="{2EB5130A-547C-4B4F-9001-E07CAD0CA270}" presName="tx1" presStyleLbl="revTx" presStyleIdx="1" presStyleCnt="3"/>
      <dgm:spPr/>
    </dgm:pt>
    <dgm:pt modelId="{65866C77-A121-3D4C-BFEE-1528636CC513}" type="pres">
      <dgm:prSet presAssocID="{2EB5130A-547C-4B4F-9001-E07CAD0CA270}" presName="vert1" presStyleCnt="0"/>
      <dgm:spPr/>
    </dgm:pt>
    <dgm:pt modelId="{D0DDC103-CA24-934B-9AD8-B498B4C2D8BE}" type="pres">
      <dgm:prSet presAssocID="{DC069CCA-8B7B-4947-BE3F-B842AB357C8F}" presName="thickLine" presStyleLbl="alignNode1" presStyleIdx="2" presStyleCnt="3"/>
      <dgm:spPr/>
    </dgm:pt>
    <dgm:pt modelId="{FD8C8E31-ACAE-5942-BA20-DD248C01AA70}" type="pres">
      <dgm:prSet presAssocID="{DC069CCA-8B7B-4947-BE3F-B842AB357C8F}" presName="horz1" presStyleCnt="0"/>
      <dgm:spPr/>
    </dgm:pt>
    <dgm:pt modelId="{0D3F5823-1748-0C40-81C0-D629F60012CE}" type="pres">
      <dgm:prSet presAssocID="{DC069CCA-8B7B-4947-BE3F-B842AB357C8F}" presName="tx1" presStyleLbl="revTx" presStyleIdx="2" presStyleCnt="3"/>
      <dgm:spPr/>
    </dgm:pt>
    <dgm:pt modelId="{E8CBD20E-1919-EF4E-98E8-C7683B0F6C84}" type="pres">
      <dgm:prSet presAssocID="{DC069CCA-8B7B-4947-BE3F-B842AB357C8F}" presName="vert1" presStyleCnt="0"/>
      <dgm:spPr/>
    </dgm:pt>
  </dgm:ptLst>
  <dgm:cxnLst>
    <dgm:cxn modelId="{ADD4270A-D600-7644-9233-E34943728A93}" type="presOf" srcId="{DC069CCA-8B7B-4947-BE3F-B842AB357C8F}" destId="{0D3F5823-1748-0C40-81C0-D629F60012CE}" srcOrd="0" destOrd="0" presId="urn:microsoft.com/office/officeart/2008/layout/LinedList"/>
    <dgm:cxn modelId="{3B86B122-87D7-D445-B9CE-BB20CBD5F0EC}" type="presOf" srcId="{49F50A0A-3800-4A56-BE12-3BDA2661162E}" destId="{E1F63CB5-31DD-4441-95EA-1558EA767283}" srcOrd="0" destOrd="0" presId="urn:microsoft.com/office/officeart/2008/layout/LinedList"/>
    <dgm:cxn modelId="{9163542F-C8E1-4635-BED9-CD041184F243}" srcId="{EF67EB7C-D323-41A5-A848-418D3632F3A2}" destId="{2EB5130A-547C-4B4F-9001-E07CAD0CA270}" srcOrd="1" destOrd="0" parTransId="{BE5CE17E-D83A-456C-A6EC-584AEB41E08C}" sibTransId="{4AC43BBB-B182-41CF-866F-808639D61CE1}"/>
    <dgm:cxn modelId="{7F93A448-4C84-614F-B8E6-918FFCDE53FB}" type="presOf" srcId="{2EB5130A-547C-4B4F-9001-E07CAD0CA270}" destId="{6166888B-7773-F04A-A043-CC1D7E8133B0}" srcOrd="0" destOrd="0" presId="urn:microsoft.com/office/officeart/2008/layout/LinedList"/>
    <dgm:cxn modelId="{FD88467A-0EA2-5046-84EA-845C80F00583}" type="presOf" srcId="{EF67EB7C-D323-41A5-A848-418D3632F3A2}" destId="{C6DA9957-2432-5246-AAC4-9209016C9F29}" srcOrd="0" destOrd="0" presId="urn:microsoft.com/office/officeart/2008/layout/LinedList"/>
    <dgm:cxn modelId="{5B4F62AD-2045-4DFB-AA6B-122F784588A6}" srcId="{EF67EB7C-D323-41A5-A848-418D3632F3A2}" destId="{49F50A0A-3800-4A56-BE12-3BDA2661162E}" srcOrd="0" destOrd="0" parTransId="{DDCC3F2A-BEDA-4966-9A64-9E3F9A73C04E}" sibTransId="{5849A7F8-7AF0-49BD-B8D9-5A2D4E9E286E}"/>
    <dgm:cxn modelId="{C68512BB-AA96-4581-8112-407F27AFB933}" srcId="{EF67EB7C-D323-41A5-A848-418D3632F3A2}" destId="{DC069CCA-8B7B-4947-BE3F-B842AB357C8F}" srcOrd="2" destOrd="0" parTransId="{609AEB64-12BE-4559-9147-D4F70DF82288}" sibTransId="{786D75FE-AA1D-41D9-9B1A-5863BC0897CF}"/>
    <dgm:cxn modelId="{08D630B4-3FE6-A94F-A2CD-361A6CBAFE5C}" type="presParOf" srcId="{C6DA9957-2432-5246-AAC4-9209016C9F29}" destId="{F3085455-B7E7-5342-BE32-84713EE2D1A3}" srcOrd="0" destOrd="0" presId="urn:microsoft.com/office/officeart/2008/layout/LinedList"/>
    <dgm:cxn modelId="{7892CA5F-06C8-2244-BF80-0EBBA9042AC9}" type="presParOf" srcId="{C6DA9957-2432-5246-AAC4-9209016C9F29}" destId="{CA3ED70F-23F6-5244-9627-58F35EF5002F}" srcOrd="1" destOrd="0" presId="urn:microsoft.com/office/officeart/2008/layout/LinedList"/>
    <dgm:cxn modelId="{B408D80C-F83C-A645-8FA2-7E030F8A4324}" type="presParOf" srcId="{CA3ED70F-23F6-5244-9627-58F35EF5002F}" destId="{E1F63CB5-31DD-4441-95EA-1558EA767283}" srcOrd="0" destOrd="0" presId="urn:microsoft.com/office/officeart/2008/layout/LinedList"/>
    <dgm:cxn modelId="{64ECD317-4D75-A844-8CFC-7D98452EA31F}" type="presParOf" srcId="{CA3ED70F-23F6-5244-9627-58F35EF5002F}" destId="{99EB083C-63CD-AA49-9D93-C2412487BD80}" srcOrd="1" destOrd="0" presId="urn:microsoft.com/office/officeart/2008/layout/LinedList"/>
    <dgm:cxn modelId="{B607EC9D-0510-404A-B1F7-73225BCFDF4F}" type="presParOf" srcId="{C6DA9957-2432-5246-AAC4-9209016C9F29}" destId="{E7D037E1-0F4F-1844-96FC-D321293755EC}" srcOrd="2" destOrd="0" presId="urn:microsoft.com/office/officeart/2008/layout/LinedList"/>
    <dgm:cxn modelId="{6964518E-96D8-1447-ABD2-1B0A6B93F357}" type="presParOf" srcId="{C6DA9957-2432-5246-AAC4-9209016C9F29}" destId="{EC344C2E-3BBA-864D-91E7-975B6E061606}" srcOrd="3" destOrd="0" presId="urn:microsoft.com/office/officeart/2008/layout/LinedList"/>
    <dgm:cxn modelId="{F8DB1486-FD8A-5B4D-ADEB-5D014CA381F9}" type="presParOf" srcId="{EC344C2E-3BBA-864D-91E7-975B6E061606}" destId="{6166888B-7773-F04A-A043-CC1D7E8133B0}" srcOrd="0" destOrd="0" presId="urn:microsoft.com/office/officeart/2008/layout/LinedList"/>
    <dgm:cxn modelId="{CD4828A3-C224-E949-9765-0B34DC0709C5}" type="presParOf" srcId="{EC344C2E-3BBA-864D-91E7-975B6E061606}" destId="{65866C77-A121-3D4C-BFEE-1528636CC513}" srcOrd="1" destOrd="0" presId="urn:microsoft.com/office/officeart/2008/layout/LinedList"/>
    <dgm:cxn modelId="{3D5508B6-8921-B346-9FE6-C65346509E38}" type="presParOf" srcId="{C6DA9957-2432-5246-AAC4-9209016C9F29}" destId="{D0DDC103-CA24-934B-9AD8-B498B4C2D8BE}" srcOrd="4" destOrd="0" presId="urn:microsoft.com/office/officeart/2008/layout/LinedList"/>
    <dgm:cxn modelId="{0206A6A6-94C6-D04B-B1B3-68D305A12B4F}" type="presParOf" srcId="{C6DA9957-2432-5246-AAC4-9209016C9F29}" destId="{FD8C8E31-ACAE-5942-BA20-DD248C01AA70}" srcOrd="5" destOrd="0" presId="urn:microsoft.com/office/officeart/2008/layout/LinedList"/>
    <dgm:cxn modelId="{D11F8778-1C76-F041-86E8-70139EE94426}" type="presParOf" srcId="{FD8C8E31-ACAE-5942-BA20-DD248C01AA70}" destId="{0D3F5823-1748-0C40-81C0-D629F60012CE}" srcOrd="0" destOrd="0" presId="urn:microsoft.com/office/officeart/2008/layout/LinedList"/>
    <dgm:cxn modelId="{7B68B01E-1757-F241-8552-AD116A04BCA4}" type="presParOf" srcId="{FD8C8E31-ACAE-5942-BA20-DD248C01AA70}" destId="{E8CBD20E-1919-EF4E-98E8-C7683B0F6C8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62A975-78F3-4A91-A942-B466C8F153B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2DAEC9E-4127-4C92-8571-43C8BA4A2040}">
      <dgm:prSet/>
      <dgm:spPr/>
      <dgm:t>
        <a:bodyPr/>
        <a:lstStyle/>
        <a:p>
          <a:r>
            <a:rPr lang="en-US"/>
            <a:t>Client informs you that they have a new particularly close friend or “sweetheart” and/or they move away from existing relationships towards new associates.</a:t>
          </a:r>
        </a:p>
      </dgm:t>
    </dgm:pt>
    <dgm:pt modelId="{82348973-A37F-4AEA-ABFA-53893079FC52}" type="parTrans" cxnId="{EE41422B-F99A-4C22-8501-616E209397FA}">
      <dgm:prSet/>
      <dgm:spPr/>
      <dgm:t>
        <a:bodyPr/>
        <a:lstStyle/>
        <a:p>
          <a:endParaRPr lang="en-US"/>
        </a:p>
      </dgm:t>
    </dgm:pt>
    <dgm:pt modelId="{6A8604DE-E780-45CE-B656-8292389E2CAA}" type="sibTrans" cxnId="{EE41422B-F99A-4C22-8501-616E209397FA}">
      <dgm:prSet/>
      <dgm:spPr/>
      <dgm:t>
        <a:bodyPr/>
        <a:lstStyle/>
        <a:p>
          <a:endParaRPr lang="en-US"/>
        </a:p>
      </dgm:t>
    </dgm:pt>
    <dgm:pt modelId="{7665461C-50E3-4E7B-AC3E-ED8AD8F06B61}">
      <dgm:prSet/>
      <dgm:spPr/>
      <dgm:t>
        <a:bodyPr/>
        <a:lstStyle/>
        <a:p>
          <a:r>
            <a:rPr lang="en-US" dirty="0"/>
            <a:t>Isolated either deliberately by family or caregiver as a result of life changes</a:t>
          </a:r>
        </a:p>
      </dgm:t>
    </dgm:pt>
    <dgm:pt modelId="{8B5B94EE-31AD-493F-8651-561592C667C6}" type="parTrans" cxnId="{8B080316-9F4B-401F-B287-08D6F5361C85}">
      <dgm:prSet/>
      <dgm:spPr/>
      <dgm:t>
        <a:bodyPr/>
        <a:lstStyle/>
        <a:p>
          <a:endParaRPr lang="en-US"/>
        </a:p>
      </dgm:t>
    </dgm:pt>
    <dgm:pt modelId="{84E2A979-3470-4DB2-A574-D3DF9F8F7427}" type="sibTrans" cxnId="{8B080316-9F4B-401F-B287-08D6F5361C85}">
      <dgm:prSet/>
      <dgm:spPr/>
      <dgm:t>
        <a:bodyPr/>
        <a:lstStyle/>
        <a:p>
          <a:endParaRPr lang="en-US"/>
        </a:p>
      </dgm:t>
    </dgm:pt>
    <dgm:pt modelId="{DB151B6B-FDEE-425E-8811-D0C91431B68C}">
      <dgm:prSet/>
      <dgm:spPr/>
      <dgm:t>
        <a:bodyPr/>
        <a:lstStyle/>
        <a:p>
          <a:r>
            <a:rPr lang="en-US" dirty="0"/>
            <a:t>Accompanied by a caregiver or family member who will not allow the client to speak without them being present</a:t>
          </a:r>
        </a:p>
      </dgm:t>
    </dgm:pt>
    <dgm:pt modelId="{2CB97D7B-B54E-4B7D-93C5-1C2968FC4ADF}" type="parTrans" cxnId="{FDB121DB-3A88-402B-9004-39C2C46D8DC9}">
      <dgm:prSet/>
      <dgm:spPr/>
      <dgm:t>
        <a:bodyPr/>
        <a:lstStyle/>
        <a:p>
          <a:endParaRPr lang="en-US"/>
        </a:p>
      </dgm:t>
    </dgm:pt>
    <dgm:pt modelId="{9199346A-5C99-4B14-86F8-9063A8390EFB}" type="sibTrans" cxnId="{FDB121DB-3A88-402B-9004-39C2C46D8DC9}">
      <dgm:prSet/>
      <dgm:spPr/>
      <dgm:t>
        <a:bodyPr/>
        <a:lstStyle/>
        <a:p>
          <a:endParaRPr lang="en-US"/>
        </a:p>
      </dgm:t>
    </dgm:pt>
    <dgm:pt modelId="{DC148E3E-0D67-442E-B1BF-E0C2575CD475}">
      <dgm:prSet/>
      <dgm:spPr/>
      <dgm:t>
        <a:bodyPr/>
        <a:lstStyle/>
        <a:p>
          <a:r>
            <a:rPr lang="en-US" dirty="0"/>
            <a:t>Appears to sound like they are being coached by another individual</a:t>
          </a:r>
        </a:p>
      </dgm:t>
    </dgm:pt>
    <dgm:pt modelId="{005849BB-6DF6-4581-AF83-CCB48A48F2FE}" type="parTrans" cxnId="{84317774-1117-4BB9-848B-209803A1F585}">
      <dgm:prSet/>
      <dgm:spPr/>
      <dgm:t>
        <a:bodyPr/>
        <a:lstStyle/>
        <a:p>
          <a:endParaRPr lang="en-US"/>
        </a:p>
      </dgm:t>
    </dgm:pt>
    <dgm:pt modelId="{BF34E63E-78E5-4E32-ADEC-3D0CEBF217E9}" type="sibTrans" cxnId="{84317774-1117-4BB9-848B-209803A1F585}">
      <dgm:prSet/>
      <dgm:spPr/>
      <dgm:t>
        <a:bodyPr/>
        <a:lstStyle/>
        <a:p>
          <a:endParaRPr lang="en-US"/>
        </a:p>
      </dgm:t>
    </dgm:pt>
    <dgm:pt modelId="{A080868B-5C6A-6840-ACAA-3887C8D2EF74}" type="pres">
      <dgm:prSet presAssocID="{1D62A975-78F3-4A91-A942-B466C8F153B0}" presName="vert0" presStyleCnt="0">
        <dgm:presLayoutVars>
          <dgm:dir/>
          <dgm:animOne val="branch"/>
          <dgm:animLvl val="lvl"/>
        </dgm:presLayoutVars>
      </dgm:prSet>
      <dgm:spPr/>
    </dgm:pt>
    <dgm:pt modelId="{BCCF8B18-50C4-9643-AD9A-00ED238F7CF0}" type="pres">
      <dgm:prSet presAssocID="{92DAEC9E-4127-4C92-8571-43C8BA4A2040}" presName="thickLine" presStyleLbl="alignNode1" presStyleIdx="0" presStyleCnt="4"/>
      <dgm:spPr/>
    </dgm:pt>
    <dgm:pt modelId="{FEBC242C-14E0-B749-A4BD-215DDFB42C2E}" type="pres">
      <dgm:prSet presAssocID="{92DAEC9E-4127-4C92-8571-43C8BA4A2040}" presName="horz1" presStyleCnt="0"/>
      <dgm:spPr/>
    </dgm:pt>
    <dgm:pt modelId="{114C41D4-4FE1-9E48-A406-8EC7F4218159}" type="pres">
      <dgm:prSet presAssocID="{92DAEC9E-4127-4C92-8571-43C8BA4A2040}" presName="tx1" presStyleLbl="revTx" presStyleIdx="0" presStyleCnt="4"/>
      <dgm:spPr/>
    </dgm:pt>
    <dgm:pt modelId="{E2BF98D3-7EAE-CB43-8B95-8002BEDE4C08}" type="pres">
      <dgm:prSet presAssocID="{92DAEC9E-4127-4C92-8571-43C8BA4A2040}" presName="vert1" presStyleCnt="0"/>
      <dgm:spPr/>
    </dgm:pt>
    <dgm:pt modelId="{BD8E1CEA-0A09-CA48-80D9-819A169B9905}" type="pres">
      <dgm:prSet presAssocID="{7665461C-50E3-4E7B-AC3E-ED8AD8F06B61}" presName="thickLine" presStyleLbl="alignNode1" presStyleIdx="1" presStyleCnt="4"/>
      <dgm:spPr/>
    </dgm:pt>
    <dgm:pt modelId="{C83AD129-F118-7649-B265-F6745ECF945F}" type="pres">
      <dgm:prSet presAssocID="{7665461C-50E3-4E7B-AC3E-ED8AD8F06B61}" presName="horz1" presStyleCnt="0"/>
      <dgm:spPr/>
    </dgm:pt>
    <dgm:pt modelId="{C35EA8D8-5423-CC4A-ACA8-78EB53FB1297}" type="pres">
      <dgm:prSet presAssocID="{7665461C-50E3-4E7B-AC3E-ED8AD8F06B61}" presName="tx1" presStyleLbl="revTx" presStyleIdx="1" presStyleCnt="4"/>
      <dgm:spPr/>
    </dgm:pt>
    <dgm:pt modelId="{35B1AAAC-7324-5645-9BD4-0EE21C9FF850}" type="pres">
      <dgm:prSet presAssocID="{7665461C-50E3-4E7B-AC3E-ED8AD8F06B61}" presName="vert1" presStyleCnt="0"/>
      <dgm:spPr/>
    </dgm:pt>
    <dgm:pt modelId="{CFB4F9AA-3788-BA47-9F3D-AB0916917682}" type="pres">
      <dgm:prSet presAssocID="{DB151B6B-FDEE-425E-8811-D0C91431B68C}" presName="thickLine" presStyleLbl="alignNode1" presStyleIdx="2" presStyleCnt="4"/>
      <dgm:spPr/>
    </dgm:pt>
    <dgm:pt modelId="{94A8689B-97D6-C540-8B08-FC76D9BEB56D}" type="pres">
      <dgm:prSet presAssocID="{DB151B6B-FDEE-425E-8811-D0C91431B68C}" presName="horz1" presStyleCnt="0"/>
      <dgm:spPr/>
    </dgm:pt>
    <dgm:pt modelId="{87CC8564-9D68-7E41-AE6E-F8131A0B2EBA}" type="pres">
      <dgm:prSet presAssocID="{DB151B6B-FDEE-425E-8811-D0C91431B68C}" presName="tx1" presStyleLbl="revTx" presStyleIdx="2" presStyleCnt="4"/>
      <dgm:spPr/>
    </dgm:pt>
    <dgm:pt modelId="{C5A657F1-6BA9-4546-89B1-F02993C77396}" type="pres">
      <dgm:prSet presAssocID="{DB151B6B-FDEE-425E-8811-D0C91431B68C}" presName="vert1" presStyleCnt="0"/>
      <dgm:spPr/>
    </dgm:pt>
    <dgm:pt modelId="{D571B07E-C155-874C-838F-18EF3546E437}" type="pres">
      <dgm:prSet presAssocID="{DC148E3E-0D67-442E-B1BF-E0C2575CD475}" presName="thickLine" presStyleLbl="alignNode1" presStyleIdx="3" presStyleCnt="4"/>
      <dgm:spPr/>
    </dgm:pt>
    <dgm:pt modelId="{E97C2580-29C7-AF42-9056-BB74F425E86F}" type="pres">
      <dgm:prSet presAssocID="{DC148E3E-0D67-442E-B1BF-E0C2575CD475}" presName="horz1" presStyleCnt="0"/>
      <dgm:spPr/>
    </dgm:pt>
    <dgm:pt modelId="{4D3610D7-F80D-B147-860E-CC94281972F7}" type="pres">
      <dgm:prSet presAssocID="{DC148E3E-0D67-442E-B1BF-E0C2575CD475}" presName="tx1" presStyleLbl="revTx" presStyleIdx="3" presStyleCnt="4"/>
      <dgm:spPr/>
    </dgm:pt>
    <dgm:pt modelId="{7CE15B33-4569-CC42-99B5-E561BD1A9BC6}" type="pres">
      <dgm:prSet presAssocID="{DC148E3E-0D67-442E-B1BF-E0C2575CD475}" presName="vert1" presStyleCnt="0"/>
      <dgm:spPr/>
    </dgm:pt>
  </dgm:ptLst>
  <dgm:cxnLst>
    <dgm:cxn modelId="{8B080316-9F4B-401F-B287-08D6F5361C85}" srcId="{1D62A975-78F3-4A91-A942-B466C8F153B0}" destId="{7665461C-50E3-4E7B-AC3E-ED8AD8F06B61}" srcOrd="1" destOrd="0" parTransId="{8B5B94EE-31AD-493F-8651-561592C667C6}" sibTransId="{84E2A979-3470-4DB2-A574-D3DF9F8F7427}"/>
    <dgm:cxn modelId="{00F9FA27-824B-4249-B86B-C5581D433F94}" type="presOf" srcId="{DC148E3E-0D67-442E-B1BF-E0C2575CD475}" destId="{4D3610D7-F80D-B147-860E-CC94281972F7}" srcOrd="0" destOrd="0" presId="urn:microsoft.com/office/officeart/2008/layout/LinedList"/>
    <dgm:cxn modelId="{EE41422B-F99A-4C22-8501-616E209397FA}" srcId="{1D62A975-78F3-4A91-A942-B466C8F153B0}" destId="{92DAEC9E-4127-4C92-8571-43C8BA4A2040}" srcOrd="0" destOrd="0" parTransId="{82348973-A37F-4AEA-ABFA-53893079FC52}" sibTransId="{6A8604DE-E780-45CE-B656-8292389E2CAA}"/>
    <dgm:cxn modelId="{9E33F951-E2BD-254F-8F09-5AA7E372F357}" type="presOf" srcId="{1D62A975-78F3-4A91-A942-B466C8F153B0}" destId="{A080868B-5C6A-6840-ACAA-3887C8D2EF74}" srcOrd="0" destOrd="0" presId="urn:microsoft.com/office/officeart/2008/layout/LinedList"/>
    <dgm:cxn modelId="{84317774-1117-4BB9-848B-209803A1F585}" srcId="{1D62A975-78F3-4A91-A942-B466C8F153B0}" destId="{DC148E3E-0D67-442E-B1BF-E0C2575CD475}" srcOrd="3" destOrd="0" parTransId="{005849BB-6DF6-4581-AF83-CCB48A48F2FE}" sibTransId="{BF34E63E-78E5-4E32-ADEC-3D0CEBF217E9}"/>
    <dgm:cxn modelId="{A4EED9A7-45F1-834B-8DAC-238BC803A40A}" type="presOf" srcId="{DB151B6B-FDEE-425E-8811-D0C91431B68C}" destId="{87CC8564-9D68-7E41-AE6E-F8131A0B2EBA}" srcOrd="0" destOrd="0" presId="urn:microsoft.com/office/officeart/2008/layout/LinedList"/>
    <dgm:cxn modelId="{03C6A1C7-EEBA-184C-A1AD-90BCBC4E37AE}" type="presOf" srcId="{7665461C-50E3-4E7B-AC3E-ED8AD8F06B61}" destId="{C35EA8D8-5423-CC4A-ACA8-78EB53FB1297}" srcOrd="0" destOrd="0" presId="urn:microsoft.com/office/officeart/2008/layout/LinedList"/>
    <dgm:cxn modelId="{7011CED4-71EF-EF4D-A5C2-C6CDBA982685}" type="presOf" srcId="{92DAEC9E-4127-4C92-8571-43C8BA4A2040}" destId="{114C41D4-4FE1-9E48-A406-8EC7F4218159}" srcOrd="0" destOrd="0" presId="urn:microsoft.com/office/officeart/2008/layout/LinedList"/>
    <dgm:cxn modelId="{FDB121DB-3A88-402B-9004-39C2C46D8DC9}" srcId="{1D62A975-78F3-4A91-A942-B466C8F153B0}" destId="{DB151B6B-FDEE-425E-8811-D0C91431B68C}" srcOrd="2" destOrd="0" parTransId="{2CB97D7B-B54E-4B7D-93C5-1C2968FC4ADF}" sibTransId="{9199346A-5C99-4B14-86F8-9063A8390EFB}"/>
    <dgm:cxn modelId="{1680820B-75B9-8547-9E8B-60B92824D6E7}" type="presParOf" srcId="{A080868B-5C6A-6840-ACAA-3887C8D2EF74}" destId="{BCCF8B18-50C4-9643-AD9A-00ED238F7CF0}" srcOrd="0" destOrd="0" presId="urn:microsoft.com/office/officeart/2008/layout/LinedList"/>
    <dgm:cxn modelId="{51E0CFAE-DEBA-8C49-8A41-3C5808851572}" type="presParOf" srcId="{A080868B-5C6A-6840-ACAA-3887C8D2EF74}" destId="{FEBC242C-14E0-B749-A4BD-215DDFB42C2E}" srcOrd="1" destOrd="0" presId="urn:microsoft.com/office/officeart/2008/layout/LinedList"/>
    <dgm:cxn modelId="{B4EDEE90-DD7D-6D41-8DCA-46A0CB1B01ED}" type="presParOf" srcId="{FEBC242C-14E0-B749-A4BD-215DDFB42C2E}" destId="{114C41D4-4FE1-9E48-A406-8EC7F4218159}" srcOrd="0" destOrd="0" presId="urn:microsoft.com/office/officeart/2008/layout/LinedList"/>
    <dgm:cxn modelId="{444C1D59-2C91-E14C-8480-1D364C56D8C1}" type="presParOf" srcId="{FEBC242C-14E0-B749-A4BD-215DDFB42C2E}" destId="{E2BF98D3-7EAE-CB43-8B95-8002BEDE4C08}" srcOrd="1" destOrd="0" presId="urn:microsoft.com/office/officeart/2008/layout/LinedList"/>
    <dgm:cxn modelId="{DBD5557C-90CB-A44B-B772-A49AA8FFF483}" type="presParOf" srcId="{A080868B-5C6A-6840-ACAA-3887C8D2EF74}" destId="{BD8E1CEA-0A09-CA48-80D9-819A169B9905}" srcOrd="2" destOrd="0" presId="urn:microsoft.com/office/officeart/2008/layout/LinedList"/>
    <dgm:cxn modelId="{F255E526-29D5-F04D-8E82-99049864EBB6}" type="presParOf" srcId="{A080868B-5C6A-6840-ACAA-3887C8D2EF74}" destId="{C83AD129-F118-7649-B265-F6745ECF945F}" srcOrd="3" destOrd="0" presId="urn:microsoft.com/office/officeart/2008/layout/LinedList"/>
    <dgm:cxn modelId="{1D850707-7E03-0B4B-A233-2A3AD0EE0DA2}" type="presParOf" srcId="{C83AD129-F118-7649-B265-F6745ECF945F}" destId="{C35EA8D8-5423-CC4A-ACA8-78EB53FB1297}" srcOrd="0" destOrd="0" presId="urn:microsoft.com/office/officeart/2008/layout/LinedList"/>
    <dgm:cxn modelId="{E246D560-D7D0-D549-A930-36FBF38AE6D5}" type="presParOf" srcId="{C83AD129-F118-7649-B265-F6745ECF945F}" destId="{35B1AAAC-7324-5645-9BD4-0EE21C9FF850}" srcOrd="1" destOrd="0" presId="urn:microsoft.com/office/officeart/2008/layout/LinedList"/>
    <dgm:cxn modelId="{3DCAF7A0-A823-DD4F-9885-5BC65D9F89E1}" type="presParOf" srcId="{A080868B-5C6A-6840-ACAA-3887C8D2EF74}" destId="{CFB4F9AA-3788-BA47-9F3D-AB0916917682}" srcOrd="4" destOrd="0" presId="urn:microsoft.com/office/officeart/2008/layout/LinedList"/>
    <dgm:cxn modelId="{A815AA65-324C-9D41-BCC2-83D5C58DC368}" type="presParOf" srcId="{A080868B-5C6A-6840-ACAA-3887C8D2EF74}" destId="{94A8689B-97D6-C540-8B08-FC76D9BEB56D}" srcOrd="5" destOrd="0" presId="urn:microsoft.com/office/officeart/2008/layout/LinedList"/>
    <dgm:cxn modelId="{70518B95-AC49-764A-9FD0-D853E752B8A1}" type="presParOf" srcId="{94A8689B-97D6-C540-8B08-FC76D9BEB56D}" destId="{87CC8564-9D68-7E41-AE6E-F8131A0B2EBA}" srcOrd="0" destOrd="0" presId="urn:microsoft.com/office/officeart/2008/layout/LinedList"/>
    <dgm:cxn modelId="{DBF2BE2C-AD4F-6F4F-8C00-09E474D1D2D6}" type="presParOf" srcId="{94A8689B-97D6-C540-8B08-FC76D9BEB56D}" destId="{C5A657F1-6BA9-4546-89B1-F02993C77396}" srcOrd="1" destOrd="0" presId="urn:microsoft.com/office/officeart/2008/layout/LinedList"/>
    <dgm:cxn modelId="{417686ED-01A7-0A44-88A5-7F0769D76691}" type="presParOf" srcId="{A080868B-5C6A-6840-ACAA-3887C8D2EF74}" destId="{D571B07E-C155-874C-838F-18EF3546E437}" srcOrd="6" destOrd="0" presId="urn:microsoft.com/office/officeart/2008/layout/LinedList"/>
    <dgm:cxn modelId="{6D4F8768-2FDB-4D4B-97E0-08A00767BEA6}" type="presParOf" srcId="{A080868B-5C6A-6840-ACAA-3887C8D2EF74}" destId="{E97C2580-29C7-AF42-9056-BB74F425E86F}" srcOrd="7" destOrd="0" presId="urn:microsoft.com/office/officeart/2008/layout/LinedList"/>
    <dgm:cxn modelId="{C485ECAD-55E6-9049-BA2B-9AF2ED06B0F8}" type="presParOf" srcId="{E97C2580-29C7-AF42-9056-BB74F425E86F}" destId="{4D3610D7-F80D-B147-860E-CC94281972F7}" srcOrd="0" destOrd="0" presId="urn:microsoft.com/office/officeart/2008/layout/LinedList"/>
    <dgm:cxn modelId="{06D7A5D9-5779-4949-A173-BB3CC18A8814}" type="presParOf" srcId="{E97C2580-29C7-AF42-9056-BB74F425E86F}" destId="{7CE15B33-4569-CC42-99B5-E561BD1A9BC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13D552-B3B5-4D83-9DDA-7D5B30C7769C}"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531C9E9-9296-4F31-9754-1DE4953AA0FB}">
      <dgm:prSet/>
      <dgm:spPr/>
      <dgm:t>
        <a:bodyPr/>
        <a:lstStyle/>
        <a:p>
          <a:r>
            <a:rPr lang="en-US" dirty="0"/>
            <a:t>Distressed, anxious or overly submissive</a:t>
          </a:r>
        </a:p>
      </dgm:t>
    </dgm:pt>
    <dgm:pt modelId="{A3E40659-83E5-4F02-9EB7-8F8D39BED4EC}" type="parTrans" cxnId="{32C194CC-E257-48DC-8EE9-E0CC9CEB2D0B}">
      <dgm:prSet/>
      <dgm:spPr/>
      <dgm:t>
        <a:bodyPr/>
        <a:lstStyle/>
        <a:p>
          <a:endParaRPr lang="en-US"/>
        </a:p>
      </dgm:t>
    </dgm:pt>
    <dgm:pt modelId="{E57E26A1-318C-4940-86F1-D5AD28ED3BB0}" type="sibTrans" cxnId="{32C194CC-E257-48DC-8EE9-E0CC9CEB2D0B}">
      <dgm:prSet/>
      <dgm:spPr/>
      <dgm:t>
        <a:bodyPr/>
        <a:lstStyle/>
        <a:p>
          <a:endParaRPr lang="en-US"/>
        </a:p>
      </dgm:t>
    </dgm:pt>
    <dgm:pt modelId="{59817005-47B3-4C54-A0BC-1EAC3ACF9537}">
      <dgm:prSet/>
      <dgm:spPr/>
      <dgm:t>
        <a:bodyPr/>
        <a:lstStyle/>
        <a:p>
          <a:r>
            <a:rPr lang="en-US" dirty="0"/>
            <a:t>Forgetful, withdrawn</a:t>
          </a:r>
        </a:p>
      </dgm:t>
    </dgm:pt>
    <dgm:pt modelId="{5DF76807-A9A5-48C8-A129-2B7F52378FA5}" type="parTrans" cxnId="{DD6AE377-CC1D-45E5-AA50-E74A1FF0F69A}">
      <dgm:prSet/>
      <dgm:spPr/>
      <dgm:t>
        <a:bodyPr/>
        <a:lstStyle/>
        <a:p>
          <a:endParaRPr lang="en-US"/>
        </a:p>
      </dgm:t>
    </dgm:pt>
    <dgm:pt modelId="{F1EE2271-0803-45CC-B6B7-49EAB7E1A278}" type="sibTrans" cxnId="{DD6AE377-CC1D-45E5-AA50-E74A1FF0F69A}">
      <dgm:prSet/>
      <dgm:spPr/>
      <dgm:t>
        <a:bodyPr/>
        <a:lstStyle/>
        <a:p>
          <a:endParaRPr lang="en-US"/>
        </a:p>
      </dgm:t>
    </dgm:pt>
    <dgm:pt modelId="{2EF95D4B-973C-4034-AB07-EC4E06B0258D}">
      <dgm:prSet/>
      <dgm:spPr/>
      <dgm:t>
        <a:bodyPr/>
        <a:lstStyle/>
        <a:p>
          <a:r>
            <a:rPr lang="en-US" dirty="0"/>
            <a:t>Distrustful, disorganized or disoriented</a:t>
          </a:r>
        </a:p>
      </dgm:t>
    </dgm:pt>
    <dgm:pt modelId="{861138E3-2363-4ADC-9B4A-CA79382CDB00}" type="parTrans" cxnId="{F79B5B3D-D764-4C69-8E78-AAC2E1E1759B}">
      <dgm:prSet/>
      <dgm:spPr/>
      <dgm:t>
        <a:bodyPr/>
        <a:lstStyle/>
        <a:p>
          <a:endParaRPr lang="en-US"/>
        </a:p>
      </dgm:t>
    </dgm:pt>
    <dgm:pt modelId="{328A0741-B4D0-4CBB-88A9-BB2BFE60891D}" type="sibTrans" cxnId="{F79B5B3D-D764-4C69-8E78-AAC2E1E1759B}">
      <dgm:prSet/>
      <dgm:spPr/>
      <dgm:t>
        <a:bodyPr/>
        <a:lstStyle/>
        <a:p>
          <a:endParaRPr lang="en-US"/>
        </a:p>
      </dgm:t>
    </dgm:pt>
    <dgm:pt modelId="{8624C2AA-A77B-48B4-BF1D-FEF3701B8500}">
      <dgm:prSet/>
      <dgm:spPr/>
      <dgm:t>
        <a:bodyPr/>
        <a:lstStyle/>
        <a:p>
          <a:r>
            <a:rPr lang="en-US" dirty="0"/>
            <a:t>Change in their personal appearance or hygiene</a:t>
          </a:r>
        </a:p>
      </dgm:t>
    </dgm:pt>
    <dgm:pt modelId="{185D28CA-DE19-45B7-97A0-3EB833CEF91D}" type="parTrans" cxnId="{48CC56C4-F61B-4853-A16C-193A3A82A95D}">
      <dgm:prSet/>
      <dgm:spPr/>
      <dgm:t>
        <a:bodyPr/>
        <a:lstStyle/>
        <a:p>
          <a:endParaRPr lang="en-US"/>
        </a:p>
      </dgm:t>
    </dgm:pt>
    <dgm:pt modelId="{C4BAB2CD-0C5B-4637-9012-EF7C82434C9C}" type="sibTrans" cxnId="{48CC56C4-F61B-4853-A16C-193A3A82A95D}">
      <dgm:prSet/>
      <dgm:spPr/>
      <dgm:t>
        <a:bodyPr/>
        <a:lstStyle/>
        <a:p>
          <a:endParaRPr lang="en-US"/>
        </a:p>
      </dgm:t>
    </dgm:pt>
    <dgm:pt modelId="{D385EEAB-BF1B-4374-A291-FE074E4B5FC7}">
      <dgm:prSet/>
      <dgm:spPr/>
      <dgm:t>
        <a:bodyPr/>
        <a:lstStyle/>
        <a:p>
          <a:r>
            <a:rPr lang="en-US" dirty="0"/>
            <a:t>Rapid shifts in mood and behavior</a:t>
          </a:r>
        </a:p>
      </dgm:t>
    </dgm:pt>
    <dgm:pt modelId="{A5C1EC10-F90C-4C76-8085-A1B92B984094}" type="parTrans" cxnId="{9A9ED8A0-6887-45D2-86F0-3B18C56FDD0A}">
      <dgm:prSet/>
      <dgm:spPr/>
      <dgm:t>
        <a:bodyPr/>
        <a:lstStyle/>
        <a:p>
          <a:endParaRPr lang="en-US"/>
        </a:p>
      </dgm:t>
    </dgm:pt>
    <dgm:pt modelId="{6152F8B1-BC38-4A87-962A-AC586F925FD9}" type="sibTrans" cxnId="{9A9ED8A0-6887-45D2-86F0-3B18C56FDD0A}">
      <dgm:prSet/>
      <dgm:spPr/>
      <dgm:t>
        <a:bodyPr/>
        <a:lstStyle/>
        <a:p>
          <a:endParaRPr lang="en-US"/>
        </a:p>
      </dgm:t>
    </dgm:pt>
    <dgm:pt modelId="{40DDC89A-EE73-48A4-9D0A-AFF6C7B18063}">
      <dgm:prSet/>
      <dgm:spPr/>
      <dgm:t>
        <a:bodyPr/>
        <a:lstStyle/>
        <a:p>
          <a:r>
            <a:rPr lang="en-US" dirty="0"/>
            <a:t>Poor judgment</a:t>
          </a:r>
        </a:p>
      </dgm:t>
    </dgm:pt>
    <dgm:pt modelId="{D3E9F1AE-5623-4AB2-9877-1CF1D51DCF28}" type="parTrans" cxnId="{9B68A402-0B2C-40A0-922B-719255B0220B}">
      <dgm:prSet/>
      <dgm:spPr/>
      <dgm:t>
        <a:bodyPr/>
        <a:lstStyle/>
        <a:p>
          <a:endParaRPr lang="en-US"/>
        </a:p>
      </dgm:t>
    </dgm:pt>
    <dgm:pt modelId="{F9171D6C-9449-4989-9DAE-AD7DFFEC7FAA}" type="sibTrans" cxnId="{9B68A402-0B2C-40A0-922B-719255B0220B}">
      <dgm:prSet/>
      <dgm:spPr/>
      <dgm:t>
        <a:bodyPr/>
        <a:lstStyle/>
        <a:p>
          <a:endParaRPr lang="en-US"/>
        </a:p>
      </dgm:t>
    </dgm:pt>
    <dgm:pt modelId="{C4A4B0AD-05E8-4449-AC99-5E68960F96AC}" type="pres">
      <dgm:prSet presAssocID="{AC13D552-B3B5-4D83-9DDA-7D5B30C7769C}" presName="vert0" presStyleCnt="0">
        <dgm:presLayoutVars>
          <dgm:dir/>
          <dgm:animOne val="branch"/>
          <dgm:animLvl val="lvl"/>
        </dgm:presLayoutVars>
      </dgm:prSet>
      <dgm:spPr/>
    </dgm:pt>
    <dgm:pt modelId="{F3E7CE2B-6DB3-4649-BFD1-3B86C150B0C1}" type="pres">
      <dgm:prSet presAssocID="{D531C9E9-9296-4F31-9754-1DE4953AA0FB}" presName="thickLine" presStyleLbl="alignNode1" presStyleIdx="0" presStyleCnt="6"/>
      <dgm:spPr/>
    </dgm:pt>
    <dgm:pt modelId="{ED8F2D90-9E8D-E144-8D3E-D9FDE596F73C}" type="pres">
      <dgm:prSet presAssocID="{D531C9E9-9296-4F31-9754-1DE4953AA0FB}" presName="horz1" presStyleCnt="0"/>
      <dgm:spPr/>
    </dgm:pt>
    <dgm:pt modelId="{46687B07-5B0A-204F-A6D5-1E0B4209C5C3}" type="pres">
      <dgm:prSet presAssocID="{D531C9E9-9296-4F31-9754-1DE4953AA0FB}" presName="tx1" presStyleLbl="revTx" presStyleIdx="0" presStyleCnt="6"/>
      <dgm:spPr/>
    </dgm:pt>
    <dgm:pt modelId="{F6FE8B1C-0313-BD43-88BE-E0A797669F6D}" type="pres">
      <dgm:prSet presAssocID="{D531C9E9-9296-4F31-9754-1DE4953AA0FB}" presName="vert1" presStyleCnt="0"/>
      <dgm:spPr/>
    </dgm:pt>
    <dgm:pt modelId="{7EC4E67C-2E3D-B94C-85FD-A287A2056BB6}" type="pres">
      <dgm:prSet presAssocID="{59817005-47B3-4C54-A0BC-1EAC3ACF9537}" presName="thickLine" presStyleLbl="alignNode1" presStyleIdx="1" presStyleCnt="6"/>
      <dgm:spPr/>
    </dgm:pt>
    <dgm:pt modelId="{4457A5C9-EECB-8F48-A171-05FB5961B665}" type="pres">
      <dgm:prSet presAssocID="{59817005-47B3-4C54-A0BC-1EAC3ACF9537}" presName="horz1" presStyleCnt="0"/>
      <dgm:spPr/>
    </dgm:pt>
    <dgm:pt modelId="{BA6B3B09-2818-5840-92FD-B90A54C217B6}" type="pres">
      <dgm:prSet presAssocID="{59817005-47B3-4C54-A0BC-1EAC3ACF9537}" presName="tx1" presStyleLbl="revTx" presStyleIdx="1" presStyleCnt="6"/>
      <dgm:spPr/>
    </dgm:pt>
    <dgm:pt modelId="{5E605B34-2E92-0544-8A38-1325B9D0E0D7}" type="pres">
      <dgm:prSet presAssocID="{59817005-47B3-4C54-A0BC-1EAC3ACF9537}" presName="vert1" presStyleCnt="0"/>
      <dgm:spPr/>
    </dgm:pt>
    <dgm:pt modelId="{36C83E57-1C41-7E4B-8341-AE39FDD94AE5}" type="pres">
      <dgm:prSet presAssocID="{2EF95D4B-973C-4034-AB07-EC4E06B0258D}" presName="thickLine" presStyleLbl="alignNode1" presStyleIdx="2" presStyleCnt="6"/>
      <dgm:spPr/>
    </dgm:pt>
    <dgm:pt modelId="{28170A2F-88A4-D243-AA59-715A106903CD}" type="pres">
      <dgm:prSet presAssocID="{2EF95D4B-973C-4034-AB07-EC4E06B0258D}" presName="horz1" presStyleCnt="0"/>
      <dgm:spPr/>
    </dgm:pt>
    <dgm:pt modelId="{DDC6F357-6629-9D47-9839-8A238C83DC68}" type="pres">
      <dgm:prSet presAssocID="{2EF95D4B-973C-4034-AB07-EC4E06B0258D}" presName="tx1" presStyleLbl="revTx" presStyleIdx="2" presStyleCnt="6"/>
      <dgm:spPr/>
    </dgm:pt>
    <dgm:pt modelId="{89D79ACC-9B43-8C4D-964A-FAB0A588D2D1}" type="pres">
      <dgm:prSet presAssocID="{2EF95D4B-973C-4034-AB07-EC4E06B0258D}" presName="vert1" presStyleCnt="0"/>
      <dgm:spPr/>
    </dgm:pt>
    <dgm:pt modelId="{3210542D-8812-5248-841B-BFBD2E957D0B}" type="pres">
      <dgm:prSet presAssocID="{8624C2AA-A77B-48B4-BF1D-FEF3701B8500}" presName="thickLine" presStyleLbl="alignNode1" presStyleIdx="3" presStyleCnt="6"/>
      <dgm:spPr/>
    </dgm:pt>
    <dgm:pt modelId="{A6979B28-B2C9-764B-B38E-5CB14023184D}" type="pres">
      <dgm:prSet presAssocID="{8624C2AA-A77B-48B4-BF1D-FEF3701B8500}" presName="horz1" presStyleCnt="0"/>
      <dgm:spPr/>
    </dgm:pt>
    <dgm:pt modelId="{A56EFD65-B3C8-3644-8C5D-321556A80907}" type="pres">
      <dgm:prSet presAssocID="{8624C2AA-A77B-48B4-BF1D-FEF3701B8500}" presName="tx1" presStyleLbl="revTx" presStyleIdx="3" presStyleCnt="6"/>
      <dgm:spPr/>
    </dgm:pt>
    <dgm:pt modelId="{D55BEF30-16BF-234D-AAD7-C92F77F26F33}" type="pres">
      <dgm:prSet presAssocID="{8624C2AA-A77B-48B4-BF1D-FEF3701B8500}" presName="vert1" presStyleCnt="0"/>
      <dgm:spPr/>
    </dgm:pt>
    <dgm:pt modelId="{491DD219-FFF1-2C4E-B2F0-D321CA4A9DE0}" type="pres">
      <dgm:prSet presAssocID="{D385EEAB-BF1B-4374-A291-FE074E4B5FC7}" presName="thickLine" presStyleLbl="alignNode1" presStyleIdx="4" presStyleCnt="6"/>
      <dgm:spPr/>
    </dgm:pt>
    <dgm:pt modelId="{9046F28E-1A04-204F-B1E8-3519A5954174}" type="pres">
      <dgm:prSet presAssocID="{D385EEAB-BF1B-4374-A291-FE074E4B5FC7}" presName="horz1" presStyleCnt="0"/>
      <dgm:spPr/>
    </dgm:pt>
    <dgm:pt modelId="{5946E174-1091-1347-AB46-9B91690A83F4}" type="pres">
      <dgm:prSet presAssocID="{D385EEAB-BF1B-4374-A291-FE074E4B5FC7}" presName="tx1" presStyleLbl="revTx" presStyleIdx="4" presStyleCnt="6"/>
      <dgm:spPr/>
    </dgm:pt>
    <dgm:pt modelId="{CA6129A4-B3B1-3F4F-A680-B393A8512515}" type="pres">
      <dgm:prSet presAssocID="{D385EEAB-BF1B-4374-A291-FE074E4B5FC7}" presName="vert1" presStyleCnt="0"/>
      <dgm:spPr/>
    </dgm:pt>
    <dgm:pt modelId="{E6E78134-B53D-D44E-9053-A2083FC3CC10}" type="pres">
      <dgm:prSet presAssocID="{40DDC89A-EE73-48A4-9D0A-AFF6C7B18063}" presName="thickLine" presStyleLbl="alignNode1" presStyleIdx="5" presStyleCnt="6"/>
      <dgm:spPr/>
    </dgm:pt>
    <dgm:pt modelId="{02563FE7-AE04-4244-BBA4-B41790079637}" type="pres">
      <dgm:prSet presAssocID="{40DDC89A-EE73-48A4-9D0A-AFF6C7B18063}" presName="horz1" presStyleCnt="0"/>
      <dgm:spPr/>
    </dgm:pt>
    <dgm:pt modelId="{4BA9ECDE-CBA6-6B49-8AF1-C46EAD6D9905}" type="pres">
      <dgm:prSet presAssocID="{40DDC89A-EE73-48A4-9D0A-AFF6C7B18063}" presName="tx1" presStyleLbl="revTx" presStyleIdx="5" presStyleCnt="6"/>
      <dgm:spPr/>
    </dgm:pt>
    <dgm:pt modelId="{B935366F-E494-9242-B9E1-F8D8446EF26A}" type="pres">
      <dgm:prSet presAssocID="{40DDC89A-EE73-48A4-9D0A-AFF6C7B18063}" presName="vert1" presStyleCnt="0"/>
      <dgm:spPr/>
    </dgm:pt>
  </dgm:ptLst>
  <dgm:cxnLst>
    <dgm:cxn modelId="{9B68A402-0B2C-40A0-922B-719255B0220B}" srcId="{AC13D552-B3B5-4D83-9DDA-7D5B30C7769C}" destId="{40DDC89A-EE73-48A4-9D0A-AFF6C7B18063}" srcOrd="5" destOrd="0" parTransId="{D3E9F1AE-5623-4AB2-9877-1CF1D51DCF28}" sibTransId="{F9171D6C-9449-4989-9DAE-AD7DFFEC7FAA}"/>
    <dgm:cxn modelId="{B1F73F20-89B5-C942-A0AF-5EEF8CF7667C}" type="presOf" srcId="{2EF95D4B-973C-4034-AB07-EC4E06B0258D}" destId="{DDC6F357-6629-9D47-9839-8A238C83DC68}" srcOrd="0" destOrd="0" presId="urn:microsoft.com/office/officeart/2008/layout/LinedList"/>
    <dgm:cxn modelId="{78B5A12F-4527-C041-9780-F1E6B8DCAE20}" type="presOf" srcId="{D531C9E9-9296-4F31-9754-1DE4953AA0FB}" destId="{46687B07-5B0A-204F-A6D5-1E0B4209C5C3}" srcOrd="0" destOrd="0" presId="urn:microsoft.com/office/officeart/2008/layout/LinedList"/>
    <dgm:cxn modelId="{F79B5B3D-D764-4C69-8E78-AAC2E1E1759B}" srcId="{AC13D552-B3B5-4D83-9DDA-7D5B30C7769C}" destId="{2EF95D4B-973C-4034-AB07-EC4E06B0258D}" srcOrd="2" destOrd="0" parTransId="{861138E3-2363-4ADC-9B4A-CA79382CDB00}" sibTransId="{328A0741-B4D0-4CBB-88A9-BB2BFE60891D}"/>
    <dgm:cxn modelId="{0631F151-2E2E-BF4B-9061-F6F6AB031C68}" type="presOf" srcId="{AC13D552-B3B5-4D83-9DDA-7D5B30C7769C}" destId="{C4A4B0AD-05E8-4449-AC99-5E68960F96AC}" srcOrd="0" destOrd="0" presId="urn:microsoft.com/office/officeart/2008/layout/LinedList"/>
    <dgm:cxn modelId="{5F060052-982C-0B41-BDD7-E1C604EA7487}" type="presOf" srcId="{D385EEAB-BF1B-4374-A291-FE074E4B5FC7}" destId="{5946E174-1091-1347-AB46-9B91690A83F4}" srcOrd="0" destOrd="0" presId="urn:microsoft.com/office/officeart/2008/layout/LinedList"/>
    <dgm:cxn modelId="{9A139C6D-57BF-C44A-BEEA-AE6F3500EF4B}" type="presOf" srcId="{59817005-47B3-4C54-A0BC-1EAC3ACF9537}" destId="{BA6B3B09-2818-5840-92FD-B90A54C217B6}" srcOrd="0" destOrd="0" presId="urn:microsoft.com/office/officeart/2008/layout/LinedList"/>
    <dgm:cxn modelId="{DD6AE377-CC1D-45E5-AA50-E74A1FF0F69A}" srcId="{AC13D552-B3B5-4D83-9DDA-7D5B30C7769C}" destId="{59817005-47B3-4C54-A0BC-1EAC3ACF9537}" srcOrd="1" destOrd="0" parTransId="{5DF76807-A9A5-48C8-A129-2B7F52378FA5}" sibTransId="{F1EE2271-0803-45CC-B6B7-49EAB7E1A278}"/>
    <dgm:cxn modelId="{9A9ED8A0-6887-45D2-86F0-3B18C56FDD0A}" srcId="{AC13D552-B3B5-4D83-9DDA-7D5B30C7769C}" destId="{D385EEAB-BF1B-4374-A291-FE074E4B5FC7}" srcOrd="4" destOrd="0" parTransId="{A5C1EC10-F90C-4C76-8085-A1B92B984094}" sibTransId="{6152F8B1-BC38-4A87-962A-AC586F925FD9}"/>
    <dgm:cxn modelId="{B4EFF0A4-8C9F-FD41-A77B-8B46BE5DA6A4}" type="presOf" srcId="{8624C2AA-A77B-48B4-BF1D-FEF3701B8500}" destId="{A56EFD65-B3C8-3644-8C5D-321556A80907}" srcOrd="0" destOrd="0" presId="urn:microsoft.com/office/officeart/2008/layout/LinedList"/>
    <dgm:cxn modelId="{3D8358B1-628C-0643-AB9D-AFEA0BB1CD33}" type="presOf" srcId="{40DDC89A-EE73-48A4-9D0A-AFF6C7B18063}" destId="{4BA9ECDE-CBA6-6B49-8AF1-C46EAD6D9905}" srcOrd="0" destOrd="0" presId="urn:microsoft.com/office/officeart/2008/layout/LinedList"/>
    <dgm:cxn modelId="{48CC56C4-F61B-4853-A16C-193A3A82A95D}" srcId="{AC13D552-B3B5-4D83-9DDA-7D5B30C7769C}" destId="{8624C2AA-A77B-48B4-BF1D-FEF3701B8500}" srcOrd="3" destOrd="0" parTransId="{185D28CA-DE19-45B7-97A0-3EB833CEF91D}" sibTransId="{C4BAB2CD-0C5B-4637-9012-EF7C82434C9C}"/>
    <dgm:cxn modelId="{32C194CC-E257-48DC-8EE9-E0CC9CEB2D0B}" srcId="{AC13D552-B3B5-4D83-9DDA-7D5B30C7769C}" destId="{D531C9E9-9296-4F31-9754-1DE4953AA0FB}" srcOrd="0" destOrd="0" parTransId="{A3E40659-83E5-4F02-9EB7-8F8D39BED4EC}" sibTransId="{E57E26A1-318C-4940-86F1-D5AD28ED3BB0}"/>
    <dgm:cxn modelId="{3DDB6D9D-B5F7-D54C-81A7-6E0AD6EBBB86}" type="presParOf" srcId="{C4A4B0AD-05E8-4449-AC99-5E68960F96AC}" destId="{F3E7CE2B-6DB3-4649-BFD1-3B86C150B0C1}" srcOrd="0" destOrd="0" presId="urn:microsoft.com/office/officeart/2008/layout/LinedList"/>
    <dgm:cxn modelId="{89427B1E-F5FB-A44A-BBFE-F2FAD4FCD58E}" type="presParOf" srcId="{C4A4B0AD-05E8-4449-AC99-5E68960F96AC}" destId="{ED8F2D90-9E8D-E144-8D3E-D9FDE596F73C}" srcOrd="1" destOrd="0" presId="urn:microsoft.com/office/officeart/2008/layout/LinedList"/>
    <dgm:cxn modelId="{89554A01-C509-9D41-AA68-6C734DBDD1B9}" type="presParOf" srcId="{ED8F2D90-9E8D-E144-8D3E-D9FDE596F73C}" destId="{46687B07-5B0A-204F-A6D5-1E0B4209C5C3}" srcOrd="0" destOrd="0" presId="urn:microsoft.com/office/officeart/2008/layout/LinedList"/>
    <dgm:cxn modelId="{1D6C354D-CDAA-CF46-ADE3-8087FBB5D817}" type="presParOf" srcId="{ED8F2D90-9E8D-E144-8D3E-D9FDE596F73C}" destId="{F6FE8B1C-0313-BD43-88BE-E0A797669F6D}" srcOrd="1" destOrd="0" presId="urn:microsoft.com/office/officeart/2008/layout/LinedList"/>
    <dgm:cxn modelId="{A610EA64-A0BC-A748-8B05-09E52488F592}" type="presParOf" srcId="{C4A4B0AD-05E8-4449-AC99-5E68960F96AC}" destId="{7EC4E67C-2E3D-B94C-85FD-A287A2056BB6}" srcOrd="2" destOrd="0" presId="urn:microsoft.com/office/officeart/2008/layout/LinedList"/>
    <dgm:cxn modelId="{2B7904D9-628D-FF4C-8931-A1A9C66CE803}" type="presParOf" srcId="{C4A4B0AD-05E8-4449-AC99-5E68960F96AC}" destId="{4457A5C9-EECB-8F48-A171-05FB5961B665}" srcOrd="3" destOrd="0" presId="urn:microsoft.com/office/officeart/2008/layout/LinedList"/>
    <dgm:cxn modelId="{4A9B8AEF-DD94-D444-8AEF-A7E0D7160CB5}" type="presParOf" srcId="{4457A5C9-EECB-8F48-A171-05FB5961B665}" destId="{BA6B3B09-2818-5840-92FD-B90A54C217B6}" srcOrd="0" destOrd="0" presId="urn:microsoft.com/office/officeart/2008/layout/LinedList"/>
    <dgm:cxn modelId="{963D6B34-2F17-3041-AF46-E0305B43F121}" type="presParOf" srcId="{4457A5C9-EECB-8F48-A171-05FB5961B665}" destId="{5E605B34-2E92-0544-8A38-1325B9D0E0D7}" srcOrd="1" destOrd="0" presId="urn:microsoft.com/office/officeart/2008/layout/LinedList"/>
    <dgm:cxn modelId="{895EA564-F4E4-5D4D-B961-3ED9FA8BC329}" type="presParOf" srcId="{C4A4B0AD-05E8-4449-AC99-5E68960F96AC}" destId="{36C83E57-1C41-7E4B-8341-AE39FDD94AE5}" srcOrd="4" destOrd="0" presId="urn:microsoft.com/office/officeart/2008/layout/LinedList"/>
    <dgm:cxn modelId="{027EC27F-7794-6B49-A00B-84B1F5BE100D}" type="presParOf" srcId="{C4A4B0AD-05E8-4449-AC99-5E68960F96AC}" destId="{28170A2F-88A4-D243-AA59-715A106903CD}" srcOrd="5" destOrd="0" presId="urn:microsoft.com/office/officeart/2008/layout/LinedList"/>
    <dgm:cxn modelId="{BBF4B679-87CC-D840-B316-F086DF95B8F7}" type="presParOf" srcId="{28170A2F-88A4-D243-AA59-715A106903CD}" destId="{DDC6F357-6629-9D47-9839-8A238C83DC68}" srcOrd="0" destOrd="0" presId="urn:microsoft.com/office/officeart/2008/layout/LinedList"/>
    <dgm:cxn modelId="{FE66A15E-7CF9-D14C-B0A6-77C15503270F}" type="presParOf" srcId="{28170A2F-88A4-D243-AA59-715A106903CD}" destId="{89D79ACC-9B43-8C4D-964A-FAB0A588D2D1}" srcOrd="1" destOrd="0" presId="urn:microsoft.com/office/officeart/2008/layout/LinedList"/>
    <dgm:cxn modelId="{9039FB8D-3B25-294D-842E-98EBF43E9EC9}" type="presParOf" srcId="{C4A4B0AD-05E8-4449-AC99-5E68960F96AC}" destId="{3210542D-8812-5248-841B-BFBD2E957D0B}" srcOrd="6" destOrd="0" presId="urn:microsoft.com/office/officeart/2008/layout/LinedList"/>
    <dgm:cxn modelId="{D58EC673-E8D1-944B-836F-E8C999E51EFB}" type="presParOf" srcId="{C4A4B0AD-05E8-4449-AC99-5E68960F96AC}" destId="{A6979B28-B2C9-764B-B38E-5CB14023184D}" srcOrd="7" destOrd="0" presId="urn:microsoft.com/office/officeart/2008/layout/LinedList"/>
    <dgm:cxn modelId="{895359C4-443E-C942-A90C-73B26F127254}" type="presParOf" srcId="{A6979B28-B2C9-764B-B38E-5CB14023184D}" destId="{A56EFD65-B3C8-3644-8C5D-321556A80907}" srcOrd="0" destOrd="0" presId="urn:microsoft.com/office/officeart/2008/layout/LinedList"/>
    <dgm:cxn modelId="{A5D4296F-DDFC-9643-BF32-10FFED769E07}" type="presParOf" srcId="{A6979B28-B2C9-764B-B38E-5CB14023184D}" destId="{D55BEF30-16BF-234D-AAD7-C92F77F26F33}" srcOrd="1" destOrd="0" presId="urn:microsoft.com/office/officeart/2008/layout/LinedList"/>
    <dgm:cxn modelId="{75A0CAD0-CAF7-154F-9AFF-20C3A3F5A5B4}" type="presParOf" srcId="{C4A4B0AD-05E8-4449-AC99-5E68960F96AC}" destId="{491DD219-FFF1-2C4E-B2F0-D321CA4A9DE0}" srcOrd="8" destOrd="0" presId="urn:microsoft.com/office/officeart/2008/layout/LinedList"/>
    <dgm:cxn modelId="{E53B4FF2-1C3F-C444-B604-9D56E019AE05}" type="presParOf" srcId="{C4A4B0AD-05E8-4449-AC99-5E68960F96AC}" destId="{9046F28E-1A04-204F-B1E8-3519A5954174}" srcOrd="9" destOrd="0" presId="urn:microsoft.com/office/officeart/2008/layout/LinedList"/>
    <dgm:cxn modelId="{B8BBA137-5527-B945-B30A-6A49B0740BC3}" type="presParOf" srcId="{9046F28E-1A04-204F-B1E8-3519A5954174}" destId="{5946E174-1091-1347-AB46-9B91690A83F4}" srcOrd="0" destOrd="0" presId="urn:microsoft.com/office/officeart/2008/layout/LinedList"/>
    <dgm:cxn modelId="{9C357B2E-BC04-AD49-A1FA-D2522BF39A31}" type="presParOf" srcId="{9046F28E-1A04-204F-B1E8-3519A5954174}" destId="{CA6129A4-B3B1-3F4F-A680-B393A8512515}" srcOrd="1" destOrd="0" presId="urn:microsoft.com/office/officeart/2008/layout/LinedList"/>
    <dgm:cxn modelId="{589791D8-6D63-A44C-AF88-106C2DAC2573}" type="presParOf" srcId="{C4A4B0AD-05E8-4449-AC99-5E68960F96AC}" destId="{E6E78134-B53D-D44E-9053-A2083FC3CC10}" srcOrd="10" destOrd="0" presId="urn:microsoft.com/office/officeart/2008/layout/LinedList"/>
    <dgm:cxn modelId="{D7C06F04-1E09-8544-BECF-34747F1E5C88}" type="presParOf" srcId="{C4A4B0AD-05E8-4449-AC99-5E68960F96AC}" destId="{02563FE7-AE04-4244-BBA4-B41790079637}" srcOrd="11" destOrd="0" presId="urn:microsoft.com/office/officeart/2008/layout/LinedList"/>
    <dgm:cxn modelId="{826702CB-047F-E242-A35B-5007F5B2E48A}" type="presParOf" srcId="{02563FE7-AE04-4244-BBA4-B41790079637}" destId="{4BA9ECDE-CBA6-6B49-8AF1-C46EAD6D9905}" srcOrd="0" destOrd="0" presId="urn:microsoft.com/office/officeart/2008/layout/LinedList"/>
    <dgm:cxn modelId="{41BA0CE0-605A-B848-8827-06CDD55FEF85}" type="presParOf" srcId="{02563FE7-AE04-4244-BBA4-B41790079637}" destId="{B935366F-E494-9242-B9E1-F8D8446EF26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85800C-ECBF-44DF-8B70-606CB7465465}"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3DEE007-0F83-4A23-9A06-97BE0F7ABDCB}">
      <dgm:prSet/>
      <dgm:spPr/>
      <dgm:t>
        <a:bodyPr/>
        <a:lstStyle/>
        <a:p>
          <a:r>
            <a:rPr lang="en-US" dirty="0"/>
            <a:t>Exhibits worsening illness or disability</a:t>
          </a:r>
        </a:p>
      </dgm:t>
    </dgm:pt>
    <dgm:pt modelId="{21E83886-0383-4B4E-AC80-C821D207971E}" type="parTrans" cxnId="{95E16717-649A-4BFC-AB63-AED065AD9E68}">
      <dgm:prSet/>
      <dgm:spPr/>
      <dgm:t>
        <a:bodyPr/>
        <a:lstStyle/>
        <a:p>
          <a:endParaRPr lang="en-US"/>
        </a:p>
      </dgm:t>
    </dgm:pt>
    <dgm:pt modelId="{D7941A08-D27E-4386-8A63-6CFF7DE0D595}" type="sibTrans" cxnId="{95E16717-649A-4BFC-AB63-AED065AD9E68}">
      <dgm:prSet/>
      <dgm:spPr/>
      <dgm:t>
        <a:bodyPr/>
        <a:lstStyle/>
        <a:p>
          <a:endParaRPr lang="en-US"/>
        </a:p>
      </dgm:t>
    </dgm:pt>
    <dgm:pt modelId="{226BEBF4-F195-4357-92D2-67191064D2AC}">
      <dgm:prSet/>
      <dgm:spPr/>
      <dgm:t>
        <a:bodyPr/>
        <a:lstStyle/>
        <a:p>
          <a:r>
            <a:rPr lang="en-US" dirty="0"/>
            <a:t>Depends on another person to provide care to them, or to answer for them</a:t>
          </a:r>
        </a:p>
      </dgm:t>
    </dgm:pt>
    <dgm:pt modelId="{084AC650-3740-473D-A3B1-78128D289AC9}" type="parTrans" cxnId="{50CBA996-3EA1-4904-B5F2-4B2C60D5068E}">
      <dgm:prSet/>
      <dgm:spPr/>
      <dgm:t>
        <a:bodyPr/>
        <a:lstStyle/>
        <a:p>
          <a:endParaRPr lang="en-US"/>
        </a:p>
      </dgm:t>
    </dgm:pt>
    <dgm:pt modelId="{539F8F48-8624-4877-874A-0FF2CB568857}" type="sibTrans" cxnId="{50CBA996-3EA1-4904-B5F2-4B2C60D5068E}">
      <dgm:prSet/>
      <dgm:spPr/>
      <dgm:t>
        <a:bodyPr/>
        <a:lstStyle/>
        <a:p>
          <a:endParaRPr lang="en-US"/>
        </a:p>
      </dgm:t>
    </dgm:pt>
    <dgm:pt modelId="{DA8518EE-0ADE-4B4E-9E14-C8A41C0663CA}">
      <dgm:prSet/>
      <dgm:spPr/>
      <dgm:t>
        <a:bodyPr/>
        <a:lstStyle/>
        <a:p>
          <a:r>
            <a:rPr lang="en-US" dirty="0"/>
            <a:t>Indicates that items have been missing from their home</a:t>
          </a:r>
        </a:p>
      </dgm:t>
    </dgm:pt>
    <dgm:pt modelId="{46F1D9CE-F22F-44C5-848D-5EE5DFB02F6D}" type="parTrans" cxnId="{20552832-65B7-43E2-952A-40F3B65AD9BC}">
      <dgm:prSet/>
      <dgm:spPr/>
      <dgm:t>
        <a:bodyPr/>
        <a:lstStyle/>
        <a:p>
          <a:endParaRPr lang="en-US"/>
        </a:p>
      </dgm:t>
    </dgm:pt>
    <dgm:pt modelId="{33012A9F-D3EE-4BFD-B88E-5E4C4D319FA3}" type="sibTrans" cxnId="{20552832-65B7-43E2-952A-40F3B65AD9BC}">
      <dgm:prSet/>
      <dgm:spPr/>
      <dgm:t>
        <a:bodyPr/>
        <a:lstStyle/>
        <a:p>
          <a:endParaRPr lang="en-US"/>
        </a:p>
      </dgm:t>
    </dgm:pt>
    <dgm:pt modelId="{A6D52B63-1C11-4A41-9437-39D7D28E1029}">
      <dgm:prSet/>
      <dgm:spPr/>
      <dgm:t>
        <a:bodyPr/>
        <a:lstStyle/>
        <a:p>
          <a:r>
            <a:rPr lang="en-US" dirty="0"/>
            <a:t>Lack of responsiveness or inability to follow through with decisions</a:t>
          </a:r>
        </a:p>
      </dgm:t>
    </dgm:pt>
    <dgm:pt modelId="{A905C493-A9BC-42EE-AD68-33566AE1054C}" type="parTrans" cxnId="{E61BD253-3BCF-4E31-805D-185E3A834564}">
      <dgm:prSet/>
      <dgm:spPr/>
      <dgm:t>
        <a:bodyPr/>
        <a:lstStyle/>
        <a:p>
          <a:endParaRPr lang="en-US"/>
        </a:p>
      </dgm:t>
    </dgm:pt>
    <dgm:pt modelId="{8801F80F-9B3C-4D21-A5F2-9869CA31D4AB}" type="sibTrans" cxnId="{E61BD253-3BCF-4E31-805D-185E3A834564}">
      <dgm:prSet/>
      <dgm:spPr/>
      <dgm:t>
        <a:bodyPr/>
        <a:lstStyle/>
        <a:p>
          <a:endParaRPr lang="en-US"/>
        </a:p>
      </dgm:t>
    </dgm:pt>
    <dgm:pt modelId="{2172561C-5459-45D0-BDB9-13178D053F75}">
      <dgm:prSet/>
      <dgm:spPr/>
      <dgm:t>
        <a:bodyPr/>
        <a:lstStyle/>
        <a:p>
          <a:r>
            <a:rPr lang="en-US" dirty="0"/>
            <a:t>Repeatedly calls seeking the same information</a:t>
          </a:r>
        </a:p>
      </dgm:t>
    </dgm:pt>
    <dgm:pt modelId="{32EA5996-FFF9-44E4-9D48-480252649663}" type="parTrans" cxnId="{BB4BAAAE-7EA6-4E90-8929-3F45DE528D2E}">
      <dgm:prSet/>
      <dgm:spPr/>
      <dgm:t>
        <a:bodyPr/>
        <a:lstStyle/>
        <a:p>
          <a:endParaRPr lang="en-US"/>
        </a:p>
      </dgm:t>
    </dgm:pt>
    <dgm:pt modelId="{7FC223A1-FEC3-4592-868F-1EA5FF6FC5C3}" type="sibTrans" cxnId="{BB4BAAAE-7EA6-4E90-8929-3F45DE528D2E}">
      <dgm:prSet/>
      <dgm:spPr/>
      <dgm:t>
        <a:bodyPr/>
        <a:lstStyle/>
        <a:p>
          <a:endParaRPr lang="en-US"/>
        </a:p>
      </dgm:t>
    </dgm:pt>
    <dgm:pt modelId="{30DE9956-F728-4920-B2BE-E1DACA476CA2}">
      <dgm:prSet/>
      <dgm:spPr/>
      <dgm:t>
        <a:bodyPr/>
        <a:lstStyle/>
        <a:p>
          <a:r>
            <a:rPr lang="en-US" dirty="0"/>
            <a:t>Requests frequent password or username resets</a:t>
          </a:r>
        </a:p>
      </dgm:t>
    </dgm:pt>
    <dgm:pt modelId="{DE19C82E-F461-4C99-8EDE-D974C12CD7B2}" type="parTrans" cxnId="{4782F915-15F4-4703-92EC-806FA9959873}">
      <dgm:prSet/>
      <dgm:spPr/>
      <dgm:t>
        <a:bodyPr/>
        <a:lstStyle/>
        <a:p>
          <a:endParaRPr lang="en-US"/>
        </a:p>
      </dgm:t>
    </dgm:pt>
    <dgm:pt modelId="{D92C0013-EACD-450E-B909-8DF33F145E4D}" type="sibTrans" cxnId="{4782F915-15F4-4703-92EC-806FA9959873}">
      <dgm:prSet/>
      <dgm:spPr/>
      <dgm:t>
        <a:bodyPr/>
        <a:lstStyle/>
        <a:p>
          <a:endParaRPr lang="en-US"/>
        </a:p>
      </dgm:t>
    </dgm:pt>
    <dgm:pt modelId="{95964943-19CA-4E9D-B9E5-7DCB48408B07}">
      <dgm:prSet/>
      <dgm:spPr/>
      <dgm:t>
        <a:bodyPr/>
        <a:lstStyle/>
        <a:p>
          <a:r>
            <a:rPr lang="en-US" dirty="0"/>
            <a:t>Overly vague or overly defensive and offended in response to routine questions</a:t>
          </a:r>
        </a:p>
      </dgm:t>
    </dgm:pt>
    <dgm:pt modelId="{7D30C2C5-AB99-44D5-ACAF-3BBD48242D47}" type="parTrans" cxnId="{C31C56F1-9FF9-4A6A-BAF1-FF8F1105DD72}">
      <dgm:prSet/>
      <dgm:spPr/>
      <dgm:t>
        <a:bodyPr/>
        <a:lstStyle/>
        <a:p>
          <a:endParaRPr lang="en-US"/>
        </a:p>
      </dgm:t>
    </dgm:pt>
    <dgm:pt modelId="{4E49BA7A-B844-4AD8-B3EB-C8D0BAB5DFC5}" type="sibTrans" cxnId="{C31C56F1-9FF9-4A6A-BAF1-FF8F1105DD72}">
      <dgm:prSet/>
      <dgm:spPr/>
      <dgm:t>
        <a:bodyPr/>
        <a:lstStyle/>
        <a:p>
          <a:endParaRPr lang="en-US"/>
        </a:p>
      </dgm:t>
    </dgm:pt>
    <dgm:pt modelId="{5587338C-018F-0245-AC2E-F5D725778086}" type="pres">
      <dgm:prSet presAssocID="{E485800C-ECBF-44DF-8B70-606CB7465465}" presName="vert0" presStyleCnt="0">
        <dgm:presLayoutVars>
          <dgm:dir/>
          <dgm:animOne val="branch"/>
          <dgm:animLvl val="lvl"/>
        </dgm:presLayoutVars>
      </dgm:prSet>
      <dgm:spPr/>
    </dgm:pt>
    <dgm:pt modelId="{91488AB2-2B59-3946-9D2C-8141D2726972}" type="pres">
      <dgm:prSet presAssocID="{53DEE007-0F83-4A23-9A06-97BE0F7ABDCB}" presName="thickLine" presStyleLbl="alignNode1" presStyleIdx="0" presStyleCnt="7"/>
      <dgm:spPr/>
    </dgm:pt>
    <dgm:pt modelId="{B88C70E3-4E71-0343-94D1-D6E44C3E9DCC}" type="pres">
      <dgm:prSet presAssocID="{53DEE007-0F83-4A23-9A06-97BE0F7ABDCB}" presName="horz1" presStyleCnt="0"/>
      <dgm:spPr/>
    </dgm:pt>
    <dgm:pt modelId="{D8F9295F-A9C1-CA4F-9CE2-97B3EDA828C2}" type="pres">
      <dgm:prSet presAssocID="{53DEE007-0F83-4A23-9A06-97BE0F7ABDCB}" presName="tx1" presStyleLbl="revTx" presStyleIdx="0" presStyleCnt="7"/>
      <dgm:spPr/>
    </dgm:pt>
    <dgm:pt modelId="{A8B4153B-8DE5-994F-A480-F042CFD1B1E4}" type="pres">
      <dgm:prSet presAssocID="{53DEE007-0F83-4A23-9A06-97BE0F7ABDCB}" presName="vert1" presStyleCnt="0"/>
      <dgm:spPr/>
    </dgm:pt>
    <dgm:pt modelId="{4E4494BA-F47C-A54B-8FA6-39DB644316D0}" type="pres">
      <dgm:prSet presAssocID="{226BEBF4-F195-4357-92D2-67191064D2AC}" presName="thickLine" presStyleLbl="alignNode1" presStyleIdx="1" presStyleCnt="7"/>
      <dgm:spPr/>
    </dgm:pt>
    <dgm:pt modelId="{78743BFC-ABB3-574E-9359-9572B9D4EEEE}" type="pres">
      <dgm:prSet presAssocID="{226BEBF4-F195-4357-92D2-67191064D2AC}" presName="horz1" presStyleCnt="0"/>
      <dgm:spPr/>
    </dgm:pt>
    <dgm:pt modelId="{8B357453-7728-6F49-9E05-3EF5FFFF8B85}" type="pres">
      <dgm:prSet presAssocID="{226BEBF4-F195-4357-92D2-67191064D2AC}" presName="tx1" presStyleLbl="revTx" presStyleIdx="1" presStyleCnt="7"/>
      <dgm:spPr/>
    </dgm:pt>
    <dgm:pt modelId="{8513A1E7-8F5E-7441-82F3-3A39C45650E6}" type="pres">
      <dgm:prSet presAssocID="{226BEBF4-F195-4357-92D2-67191064D2AC}" presName="vert1" presStyleCnt="0"/>
      <dgm:spPr/>
    </dgm:pt>
    <dgm:pt modelId="{9DF3A0B8-5C45-7E45-92E9-0B7E9E297B60}" type="pres">
      <dgm:prSet presAssocID="{DA8518EE-0ADE-4B4E-9E14-C8A41C0663CA}" presName="thickLine" presStyleLbl="alignNode1" presStyleIdx="2" presStyleCnt="7"/>
      <dgm:spPr/>
    </dgm:pt>
    <dgm:pt modelId="{B378A9CB-94F9-E741-BDA0-2BCA1B56E987}" type="pres">
      <dgm:prSet presAssocID="{DA8518EE-0ADE-4B4E-9E14-C8A41C0663CA}" presName="horz1" presStyleCnt="0"/>
      <dgm:spPr/>
    </dgm:pt>
    <dgm:pt modelId="{EEEF7522-2DFD-F141-8E6F-2C36D9A709FA}" type="pres">
      <dgm:prSet presAssocID="{DA8518EE-0ADE-4B4E-9E14-C8A41C0663CA}" presName="tx1" presStyleLbl="revTx" presStyleIdx="2" presStyleCnt="7"/>
      <dgm:spPr/>
    </dgm:pt>
    <dgm:pt modelId="{17B99034-F4D5-464A-B7A8-3CEE24BF5FA4}" type="pres">
      <dgm:prSet presAssocID="{DA8518EE-0ADE-4B4E-9E14-C8A41C0663CA}" presName="vert1" presStyleCnt="0"/>
      <dgm:spPr/>
    </dgm:pt>
    <dgm:pt modelId="{41691F89-4412-EA42-B833-DBB44F4F5590}" type="pres">
      <dgm:prSet presAssocID="{A6D52B63-1C11-4A41-9437-39D7D28E1029}" presName="thickLine" presStyleLbl="alignNode1" presStyleIdx="3" presStyleCnt="7"/>
      <dgm:spPr/>
    </dgm:pt>
    <dgm:pt modelId="{29D53F74-13A1-BD40-B73B-951DB5A168C0}" type="pres">
      <dgm:prSet presAssocID="{A6D52B63-1C11-4A41-9437-39D7D28E1029}" presName="horz1" presStyleCnt="0"/>
      <dgm:spPr/>
    </dgm:pt>
    <dgm:pt modelId="{BF0E3192-4E8B-E44A-9EE3-F19FD4388A91}" type="pres">
      <dgm:prSet presAssocID="{A6D52B63-1C11-4A41-9437-39D7D28E1029}" presName="tx1" presStyleLbl="revTx" presStyleIdx="3" presStyleCnt="7"/>
      <dgm:spPr/>
    </dgm:pt>
    <dgm:pt modelId="{D80FDFCD-30EA-7644-82F8-42DF1F863E98}" type="pres">
      <dgm:prSet presAssocID="{A6D52B63-1C11-4A41-9437-39D7D28E1029}" presName="vert1" presStyleCnt="0"/>
      <dgm:spPr/>
    </dgm:pt>
    <dgm:pt modelId="{4DC3F824-AA21-F84C-9F4A-2E653FD9BF3B}" type="pres">
      <dgm:prSet presAssocID="{2172561C-5459-45D0-BDB9-13178D053F75}" presName="thickLine" presStyleLbl="alignNode1" presStyleIdx="4" presStyleCnt="7"/>
      <dgm:spPr/>
    </dgm:pt>
    <dgm:pt modelId="{DECDB6E9-50E6-3743-A282-5EE4BE77E43A}" type="pres">
      <dgm:prSet presAssocID="{2172561C-5459-45D0-BDB9-13178D053F75}" presName="horz1" presStyleCnt="0"/>
      <dgm:spPr/>
    </dgm:pt>
    <dgm:pt modelId="{CEA25810-ED7E-9340-A9EC-E4178B9F8E5E}" type="pres">
      <dgm:prSet presAssocID="{2172561C-5459-45D0-BDB9-13178D053F75}" presName="tx1" presStyleLbl="revTx" presStyleIdx="4" presStyleCnt="7"/>
      <dgm:spPr/>
    </dgm:pt>
    <dgm:pt modelId="{DC700B1D-5665-9D4D-A200-1D241E6DB971}" type="pres">
      <dgm:prSet presAssocID="{2172561C-5459-45D0-BDB9-13178D053F75}" presName="vert1" presStyleCnt="0"/>
      <dgm:spPr/>
    </dgm:pt>
    <dgm:pt modelId="{BB329CE1-1C63-A042-B378-AE12504D8703}" type="pres">
      <dgm:prSet presAssocID="{30DE9956-F728-4920-B2BE-E1DACA476CA2}" presName="thickLine" presStyleLbl="alignNode1" presStyleIdx="5" presStyleCnt="7"/>
      <dgm:spPr/>
    </dgm:pt>
    <dgm:pt modelId="{C6B292F7-109F-D041-82AA-6DB146742BE2}" type="pres">
      <dgm:prSet presAssocID="{30DE9956-F728-4920-B2BE-E1DACA476CA2}" presName="horz1" presStyleCnt="0"/>
      <dgm:spPr/>
    </dgm:pt>
    <dgm:pt modelId="{23CCEC37-EEB0-DE4F-AC7A-2A26E90ECE52}" type="pres">
      <dgm:prSet presAssocID="{30DE9956-F728-4920-B2BE-E1DACA476CA2}" presName="tx1" presStyleLbl="revTx" presStyleIdx="5" presStyleCnt="7"/>
      <dgm:spPr/>
    </dgm:pt>
    <dgm:pt modelId="{1F158A68-72DA-974B-9627-AE33DFA3197A}" type="pres">
      <dgm:prSet presAssocID="{30DE9956-F728-4920-B2BE-E1DACA476CA2}" presName="vert1" presStyleCnt="0"/>
      <dgm:spPr/>
    </dgm:pt>
    <dgm:pt modelId="{85BD0862-394D-8A44-8E85-A3E5ABB705FD}" type="pres">
      <dgm:prSet presAssocID="{95964943-19CA-4E9D-B9E5-7DCB48408B07}" presName="thickLine" presStyleLbl="alignNode1" presStyleIdx="6" presStyleCnt="7"/>
      <dgm:spPr/>
    </dgm:pt>
    <dgm:pt modelId="{FF4E18D1-9F1F-B243-9B35-C31CFB91F396}" type="pres">
      <dgm:prSet presAssocID="{95964943-19CA-4E9D-B9E5-7DCB48408B07}" presName="horz1" presStyleCnt="0"/>
      <dgm:spPr/>
    </dgm:pt>
    <dgm:pt modelId="{66592CF4-A87D-9C45-8896-C06814C3AE14}" type="pres">
      <dgm:prSet presAssocID="{95964943-19CA-4E9D-B9E5-7DCB48408B07}" presName="tx1" presStyleLbl="revTx" presStyleIdx="6" presStyleCnt="7"/>
      <dgm:spPr/>
    </dgm:pt>
    <dgm:pt modelId="{6C4D8657-749B-8249-9500-78E9046B0A8E}" type="pres">
      <dgm:prSet presAssocID="{95964943-19CA-4E9D-B9E5-7DCB48408B07}" presName="vert1" presStyleCnt="0"/>
      <dgm:spPr/>
    </dgm:pt>
  </dgm:ptLst>
  <dgm:cxnLst>
    <dgm:cxn modelId="{4782F915-15F4-4703-92EC-806FA9959873}" srcId="{E485800C-ECBF-44DF-8B70-606CB7465465}" destId="{30DE9956-F728-4920-B2BE-E1DACA476CA2}" srcOrd="5" destOrd="0" parTransId="{DE19C82E-F461-4C99-8EDE-D974C12CD7B2}" sibTransId="{D92C0013-EACD-450E-B909-8DF33F145E4D}"/>
    <dgm:cxn modelId="{95E16717-649A-4BFC-AB63-AED065AD9E68}" srcId="{E485800C-ECBF-44DF-8B70-606CB7465465}" destId="{53DEE007-0F83-4A23-9A06-97BE0F7ABDCB}" srcOrd="0" destOrd="0" parTransId="{21E83886-0383-4B4E-AC80-C821D207971E}" sibTransId="{D7941A08-D27E-4386-8A63-6CFF7DE0D595}"/>
    <dgm:cxn modelId="{6E28B22C-8501-7748-9579-32946C2FF8AA}" type="presOf" srcId="{226BEBF4-F195-4357-92D2-67191064D2AC}" destId="{8B357453-7728-6F49-9E05-3EF5FFFF8B85}" srcOrd="0" destOrd="0" presId="urn:microsoft.com/office/officeart/2008/layout/LinedList"/>
    <dgm:cxn modelId="{20552832-65B7-43E2-952A-40F3B65AD9BC}" srcId="{E485800C-ECBF-44DF-8B70-606CB7465465}" destId="{DA8518EE-0ADE-4B4E-9E14-C8A41C0663CA}" srcOrd="2" destOrd="0" parTransId="{46F1D9CE-F22F-44C5-848D-5EE5DFB02F6D}" sibTransId="{33012A9F-D3EE-4BFD-B88E-5E4C4D319FA3}"/>
    <dgm:cxn modelId="{E61BD253-3BCF-4E31-805D-185E3A834564}" srcId="{E485800C-ECBF-44DF-8B70-606CB7465465}" destId="{A6D52B63-1C11-4A41-9437-39D7D28E1029}" srcOrd="3" destOrd="0" parTransId="{A905C493-A9BC-42EE-AD68-33566AE1054C}" sibTransId="{8801F80F-9B3C-4D21-A5F2-9869CA31D4AB}"/>
    <dgm:cxn modelId="{15CF8254-F611-C246-8EA1-5FF00FFD4FA3}" type="presOf" srcId="{2172561C-5459-45D0-BDB9-13178D053F75}" destId="{CEA25810-ED7E-9340-A9EC-E4178B9F8E5E}" srcOrd="0" destOrd="0" presId="urn:microsoft.com/office/officeart/2008/layout/LinedList"/>
    <dgm:cxn modelId="{B5270D55-AAE4-B649-B5DC-137C041EAD5D}" type="presOf" srcId="{A6D52B63-1C11-4A41-9437-39D7D28E1029}" destId="{BF0E3192-4E8B-E44A-9EE3-F19FD4388A91}" srcOrd="0" destOrd="0" presId="urn:microsoft.com/office/officeart/2008/layout/LinedList"/>
    <dgm:cxn modelId="{AD3FB489-F44E-7349-AD01-869FB242C2BE}" type="presOf" srcId="{53DEE007-0F83-4A23-9A06-97BE0F7ABDCB}" destId="{D8F9295F-A9C1-CA4F-9CE2-97B3EDA828C2}" srcOrd="0" destOrd="0" presId="urn:microsoft.com/office/officeart/2008/layout/LinedList"/>
    <dgm:cxn modelId="{50CBA996-3EA1-4904-B5F2-4B2C60D5068E}" srcId="{E485800C-ECBF-44DF-8B70-606CB7465465}" destId="{226BEBF4-F195-4357-92D2-67191064D2AC}" srcOrd="1" destOrd="0" parTransId="{084AC650-3740-473D-A3B1-78128D289AC9}" sibTransId="{539F8F48-8624-4877-874A-0FF2CB568857}"/>
    <dgm:cxn modelId="{7447E2A1-955D-0C46-A9B7-65618600F45C}" type="presOf" srcId="{95964943-19CA-4E9D-B9E5-7DCB48408B07}" destId="{66592CF4-A87D-9C45-8896-C06814C3AE14}" srcOrd="0" destOrd="0" presId="urn:microsoft.com/office/officeart/2008/layout/LinedList"/>
    <dgm:cxn modelId="{62F880AE-0F72-D14B-BA9C-C66E5F0C29C4}" type="presOf" srcId="{E485800C-ECBF-44DF-8B70-606CB7465465}" destId="{5587338C-018F-0245-AC2E-F5D725778086}" srcOrd="0" destOrd="0" presId="urn:microsoft.com/office/officeart/2008/layout/LinedList"/>
    <dgm:cxn modelId="{BB4BAAAE-7EA6-4E90-8929-3F45DE528D2E}" srcId="{E485800C-ECBF-44DF-8B70-606CB7465465}" destId="{2172561C-5459-45D0-BDB9-13178D053F75}" srcOrd="4" destOrd="0" parTransId="{32EA5996-FFF9-44E4-9D48-480252649663}" sibTransId="{7FC223A1-FEC3-4592-868F-1EA5FF6FC5C3}"/>
    <dgm:cxn modelId="{8F52A2CD-44F8-584E-AC87-78BF1E3BE4D9}" type="presOf" srcId="{30DE9956-F728-4920-B2BE-E1DACA476CA2}" destId="{23CCEC37-EEB0-DE4F-AC7A-2A26E90ECE52}" srcOrd="0" destOrd="0" presId="urn:microsoft.com/office/officeart/2008/layout/LinedList"/>
    <dgm:cxn modelId="{ED1017D2-1C76-D241-BD2E-8B006592F862}" type="presOf" srcId="{DA8518EE-0ADE-4B4E-9E14-C8A41C0663CA}" destId="{EEEF7522-2DFD-F141-8E6F-2C36D9A709FA}" srcOrd="0" destOrd="0" presId="urn:microsoft.com/office/officeart/2008/layout/LinedList"/>
    <dgm:cxn modelId="{C31C56F1-9FF9-4A6A-BAF1-FF8F1105DD72}" srcId="{E485800C-ECBF-44DF-8B70-606CB7465465}" destId="{95964943-19CA-4E9D-B9E5-7DCB48408B07}" srcOrd="6" destOrd="0" parTransId="{7D30C2C5-AB99-44D5-ACAF-3BBD48242D47}" sibTransId="{4E49BA7A-B844-4AD8-B3EB-C8D0BAB5DFC5}"/>
    <dgm:cxn modelId="{E0477E1C-A440-1548-B0D6-B827C45D05B2}" type="presParOf" srcId="{5587338C-018F-0245-AC2E-F5D725778086}" destId="{91488AB2-2B59-3946-9D2C-8141D2726972}" srcOrd="0" destOrd="0" presId="urn:microsoft.com/office/officeart/2008/layout/LinedList"/>
    <dgm:cxn modelId="{D25FC918-862E-1C44-953A-5DDAB1D371BC}" type="presParOf" srcId="{5587338C-018F-0245-AC2E-F5D725778086}" destId="{B88C70E3-4E71-0343-94D1-D6E44C3E9DCC}" srcOrd="1" destOrd="0" presId="urn:microsoft.com/office/officeart/2008/layout/LinedList"/>
    <dgm:cxn modelId="{3A3F129A-69AE-9147-BA18-69E10C60B78E}" type="presParOf" srcId="{B88C70E3-4E71-0343-94D1-D6E44C3E9DCC}" destId="{D8F9295F-A9C1-CA4F-9CE2-97B3EDA828C2}" srcOrd="0" destOrd="0" presId="urn:microsoft.com/office/officeart/2008/layout/LinedList"/>
    <dgm:cxn modelId="{DCC27D42-4F29-7943-9142-4DAA7CFD61FB}" type="presParOf" srcId="{B88C70E3-4E71-0343-94D1-D6E44C3E9DCC}" destId="{A8B4153B-8DE5-994F-A480-F042CFD1B1E4}" srcOrd="1" destOrd="0" presId="urn:microsoft.com/office/officeart/2008/layout/LinedList"/>
    <dgm:cxn modelId="{C77EE873-0B2E-0F49-A669-801A420DA54E}" type="presParOf" srcId="{5587338C-018F-0245-AC2E-F5D725778086}" destId="{4E4494BA-F47C-A54B-8FA6-39DB644316D0}" srcOrd="2" destOrd="0" presId="urn:microsoft.com/office/officeart/2008/layout/LinedList"/>
    <dgm:cxn modelId="{944DA05D-7769-934B-A9E5-92B4F88C5853}" type="presParOf" srcId="{5587338C-018F-0245-AC2E-F5D725778086}" destId="{78743BFC-ABB3-574E-9359-9572B9D4EEEE}" srcOrd="3" destOrd="0" presId="urn:microsoft.com/office/officeart/2008/layout/LinedList"/>
    <dgm:cxn modelId="{33E7B8C3-8540-AA4C-8A4C-1C9D2DDFFBB9}" type="presParOf" srcId="{78743BFC-ABB3-574E-9359-9572B9D4EEEE}" destId="{8B357453-7728-6F49-9E05-3EF5FFFF8B85}" srcOrd="0" destOrd="0" presId="urn:microsoft.com/office/officeart/2008/layout/LinedList"/>
    <dgm:cxn modelId="{65D20273-6114-AF43-A19C-ADB8250FB522}" type="presParOf" srcId="{78743BFC-ABB3-574E-9359-9572B9D4EEEE}" destId="{8513A1E7-8F5E-7441-82F3-3A39C45650E6}" srcOrd="1" destOrd="0" presId="urn:microsoft.com/office/officeart/2008/layout/LinedList"/>
    <dgm:cxn modelId="{8A7373AC-8EB9-AB47-8B0B-3075C043C5DC}" type="presParOf" srcId="{5587338C-018F-0245-AC2E-F5D725778086}" destId="{9DF3A0B8-5C45-7E45-92E9-0B7E9E297B60}" srcOrd="4" destOrd="0" presId="urn:microsoft.com/office/officeart/2008/layout/LinedList"/>
    <dgm:cxn modelId="{3624318F-C8BB-7348-85AC-7C8120EC375D}" type="presParOf" srcId="{5587338C-018F-0245-AC2E-F5D725778086}" destId="{B378A9CB-94F9-E741-BDA0-2BCA1B56E987}" srcOrd="5" destOrd="0" presId="urn:microsoft.com/office/officeart/2008/layout/LinedList"/>
    <dgm:cxn modelId="{365A76D3-7E61-1442-A67F-5D8B27725813}" type="presParOf" srcId="{B378A9CB-94F9-E741-BDA0-2BCA1B56E987}" destId="{EEEF7522-2DFD-F141-8E6F-2C36D9A709FA}" srcOrd="0" destOrd="0" presId="urn:microsoft.com/office/officeart/2008/layout/LinedList"/>
    <dgm:cxn modelId="{CC45EE79-5440-CB4C-A113-E2CF38A6C584}" type="presParOf" srcId="{B378A9CB-94F9-E741-BDA0-2BCA1B56E987}" destId="{17B99034-F4D5-464A-B7A8-3CEE24BF5FA4}" srcOrd="1" destOrd="0" presId="urn:microsoft.com/office/officeart/2008/layout/LinedList"/>
    <dgm:cxn modelId="{9A4D87A8-21DC-FC4B-A4D0-451C3E6C847A}" type="presParOf" srcId="{5587338C-018F-0245-AC2E-F5D725778086}" destId="{41691F89-4412-EA42-B833-DBB44F4F5590}" srcOrd="6" destOrd="0" presId="urn:microsoft.com/office/officeart/2008/layout/LinedList"/>
    <dgm:cxn modelId="{0E785F9F-3D0C-B149-AF2A-DE3B7F2FF441}" type="presParOf" srcId="{5587338C-018F-0245-AC2E-F5D725778086}" destId="{29D53F74-13A1-BD40-B73B-951DB5A168C0}" srcOrd="7" destOrd="0" presId="urn:microsoft.com/office/officeart/2008/layout/LinedList"/>
    <dgm:cxn modelId="{A99AB95C-620A-E448-9763-08D42D46D4EC}" type="presParOf" srcId="{29D53F74-13A1-BD40-B73B-951DB5A168C0}" destId="{BF0E3192-4E8B-E44A-9EE3-F19FD4388A91}" srcOrd="0" destOrd="0" presId="urn:microsoft.com/office/officeart/2008/layout/LinedList"/>
    <dgm:cxn modelId="{A5267A95-05F8-7742-9EBD-BE2100E44F0D}" type="presParOf" srcId="{29D53F74-13A1-BD40-B73B-951DB5A168C0}" destId="{D80FDFCD-30EA-7644-82F8-42DF1F863E98}" srcOrd="1" destOrd="0" presId="urn:microsoft.com/office/officeart/2008/layout/LinedList"/>
    <dgm:cxn modelId="{59E286D2-0C28-5C4A-B72F-45BEDACC27CC}" type="presParOf" srcId="{5587338C-018F-0245-AC2E-F5D725778086}" destId="{4DC3F824-AA21-F84C-9F4A-2E653FD9BF3B}" srcOrd="8" destOrd="0" presId="urn:microsoft.com/office/officeart/2008/layout/LinedList"/>
    <dgm:cxn modelId="{FE1F08C5-A670-FD4E-81ED-4AB7A777D88C}" type="presParOf" srcId="{5587338C-018F-0245-AC2E-F5D725778086}" destId="{DECDB6E9-50E6-3743-A282-5EE4BE77E43A}" srcOrd="9" destOrd="0" presId="urn:microsoft.com/office/officeart/2008/layout/LinedList"/>
    <dgm:cxn modelId="{D766D207-D69F-6C40-8FB5-CB1544BD0C49}" type="presParOf" srcId="{DECDB6E9-50E6-3743-A282-5EE4BE77E43A}" destId="{CEA25810-ED7E-9340-A9EC-E4178B9F8E5E}" srcOrd="0" destOrd="0" presId="urn:microsoft.com/office/officeart/2008/layout/LinedList"/>
    <dgm:cxn modelId="{F0F09C7D-11F3-C546-B6FF-92F6F80C78A5}" type="presParOf" srcId="{DECDB6E9-50E6-3743-A282-5EE4BE77E43A}" destId="{DC700B1D-5665-9D4D-A200-1D241E6DB971}" srcOrd="1" destOrd="0" presId="urn:microsoft.com/office/officeart/2008/layout/LinedList"/>
    <dgm:cxn modelId="{329CD83F-4FE4-0A42-BA68-51786D2D1F39}" type="presParOf" srcId="{5587338C-018F-0245-AC2E-F5D725778086}" destId="{BB329CE1-1C63-A042-B378-AE12504D8703}" srcOrd="10" destOrd="0" presId="urn:microsoft.com/office/officeart/2008/layout/LinedList"/>
    <dgm:cxn modelId="{DBB94B76-1C14-364D-966E-140CB1C70759}" type="presParOf" srcId="{5587338C-018F-0245-AC2E-F5D725778086}" destId="{C6B292F7-109F-D041-82AA-6DB146742BE2}" srcOrd="11" destOrd="0" presId="urn:microsoft.com/office/officeart/2008/layout/LinedList"/>
    <dgm:cxn modelId="{B33BB11D-BE58-E44C-B873-A32C2C2AAC1E}" type="presParOf" srcId="{C6B292F7-109F-D041-82AA-6DB146742BE2}" destId="{23CCEC37-EEB0-DE4F-AC7A-2A26E90ECE52}" srcOrd="0" destOrd="0" presId="urn:microsoft.com/office/officeart/2008/layout/LinedList"/>
    <dgm:cxn modelId="{D7C4C870-44ED-3F4D-8E40-8217FE4A3267}" type="presParOf" srcId="{C6B292F7-109F-D041-82AA-6DB146742BE2}" destId="{1F158A68-72DA-974B-9627-AE33DFA3197A}" srcOrd="1" destOrd="0" presId="urn:microsoft.com/office/officeart/2008/layout/LinedList"/>
    <dgm:cxn modelId="{6B7B817A-6C3B-8E45-A8A2-36B1925AE4DC}" type="presParOf" srcId="{5587338C-018F-0245-AC2E-F5D725778086}" destId="{85BD0862-394D-8A44-8E85-A3E5ABB705FD}" srcOrd="12" destOrd="0" presId="urn:microsoft.com/office/officeart/2008/layout/LinedList"/>
    <dgm:cxn modelId="{8FDC0F6D-4DB1-5049-86F5-91A85538889D}" type="presParOf" srcId="{5587338C-018F-0245-AC2E-F5D725778086}" destId="{FF4E18D1-9F1F-B243-9B35-C31CFB91F396}" srcOrd="13" destOrd="0" presId="urn:microsoft.com/office/officeart/2008/layout/LinedList"/>
    <dgm:cxn modelId="{133F2054-D8E7-A44C-8346-EE74F66E6BC8}" type="presParOf" srcId="{FF4E18D1-9F1F-B243-9B35-C31CFB91F396}" destId="{66592CF4-A87D-9C45-8896-C06814C3AE14}" srcOrd="0" destOrd="0" presId="urn:microsoft.com/office/officeart/2008/layout/LinedList"/>
    <dgm:cxn modelId="{6DE80A19-87CC-FC49-A983-0D0AC67A2EC9}" type="presParOf" srcId="{FF4E18D1-9F1F-B243-9B35-C31CFB91F396}" destId="{6C4D8657-749B-8249-9500-78E9046B0A8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FE89A-FC9A-42E0-9E19-5ACFDD984BC0}">
      <dsp:nvSpPr>
        <dsp:cNvPr id="0" name=""/>
        <dsp:cNvSpPr/>
      </dsp:nvSpPr>
      <dsp:spPr>
        <a:xfrm>
          <a:off x="0" y="1414"/>
          <a:ext cx="9792208" cy="7168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A9965D-23A1-4CA7-A561-837F7E8AA747}">
      <dsp:nvSpPr>
        <dsp:cNvPr id="0" name=""/>
        <dsp:cNvSpPr/>
      </dsp:nvSpPr>
      <dsp:spPr>
        <a:xfrm>
          <a:off x="216846" y="162705"/>
          <a:ext cx="394267" cy="39426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152E2B-0351-4F89-8D1E-39CF542C1C6F}">
      <dsp:nvSpPr>
        <dsp:cNvPr id="0" name=""/>
        <dsp:cNvSpPr/>
      </dsp:nvSpPr>
      <dsp:spPr>
        <a:xfrm>
          <a:off x="827960" y="1414"/>
          <a:ext cx="8964247"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867" tIns="75867" rIns="75867" bIns="75867" numCol="1" spcCol="1270" anchor="ctr" anchorCtr="0">
          <a:noAutofit/>
        </a:bodyPr>
        <a:lstStyle/>
        <a:p>
          <a:pPr marL="0" lvl="0" indent="0" algn="l" defTabSz="977900">
            <a:lnSpc>
              <a:spcPct val="100000"/>
            </a:lnSpc>
            <a:spcBef>
              <a:spcPct val="0"/>
            </a:spcBef>
            <a:spcAft>
              <a:spcPct val="35000"/>
            </a:spcAft>
            <a:buNone/>
          </a:pPr>
          <a:r>
            <a:rPr lang="en-US" sz="2200" kern="1200"/>
            <a:t>Make a choice</a:t>
          </a:r>
        </a:p>
      </dsp:txBody>
      <dsp:txXfrm>
        <a:off x="827960" y="1414"/>
        <a:ext cx="8964247" cy="716849"/>
      </dsp:txXfrm>
    </dsp:sp>
    <dsp:sp modelId="{FFB21036-557F-42F3-8E58-BA12C6FBD0EA}">
      <dsp:nvSpPr>
        <dsp:cNvPr id="0" name=""/>
        <dsp:cNvSpPr/>
      </dsp:nvSpPr>
      <dsp:spPr>
        <a:xfrm>
          <a:off x="0" y="897475"/>
          <a:ext cx="9792208" cy="7168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FC229B-47D3-4370-98F0-FDE1A6BA6B43}">
      <dsp:nvSpPr>
        <dsp:cNvPr id="0" name=""/>
        <dsp:cNvSpPr/>
      </dsp:nvSpPr>
      <dsp:spPr>
        <a:xfrm>
          <a:off x="216846" y="1058766"/>
          <a:ext cx="394267" cy="39426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ACDD3A-6C60-4F51-92B7-20F2A52C21F8}">
      <dsp:nvSpPr>
        <dsp:cNvPr id="0" name=""/>
        <dsp:cNvSpPr/>
      </dsp:nvSpPr>
      <dsp:spPr>
        <a:xfrm>
          <a:off x="827960" y="897475"/>
          <a:ext cx="8964247"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867" tIns="75867" rIns="75867" bIns="75867" numCol="1" spcCol="1270" anchor="ctr" anchorCtr="0">
          <a:noAutofit/>
        </a:bodyPr>
        <a:lstStyle/>
        <a:p>
          <a:pPr marL="0" lvl="0" indent="0" algn="l" defTabSz="977900">
            <a:lnSpc>
              <a:spcPct val="100000"/>
            </a:lnSpc>
            <a:spcBef>
              <a:spcPct val="0"/>
            </a:spcBef>
            <a:spcAft>
              <a:spcPct val="35000"/>
            </a:spcAft>
            <a:buNone/>
          </a:pPr>
          <a:r>
            <a:rPr lang="en-US" sz="2200" kern="1200"/>
            <a:t>Know Risks and Benefits of the Choice</a:t>
          </a:r>
        </a:p>
      </dsp:txBody>
      <dsp:txXfrm>
        <a:off x="827960" y="897475"/>
        <a:ext cx="8964247" cy="716849"/>
      </dsp:txXfrm>
    </dsp:sp>
    <dsp:sp modelId="{6A6F4F92-C74F-469C-BCBE-3EB2FDB0D838}">
      <dsp:nvSpPr>
        <dsp:cNvPr id="0" name=""/>
        <dsp:cNvSpPr/>
      </dsp:nvSpPr>
      <dsp:spPr>
        <a:xfrm>
          <a:off x="0" y="1793537"/>
          <a:ext cx="9792208" cy="7168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14A380-0D04-4FF5-BC7E-5C9D63E20B36}">
      <dsp:nvSpPr>
        <dsp:cNvPr id="0" name=""/>
        <dsp:cNvSpPr/>
      </dsp:nvSpPr>
      <dsp:spPr>
        <a:xfrm>
          <a:off x="216846" y="1954828"/>
          <a:ext cx="394267" cy="39426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A378F5-A82D-4BA8-A5AC-3AC88D68FAAD}">
      <dsp:nvSpPr>
        <dsp:cNvPr id="0" name=""/>
        <dsp:cNvSpPr/>
      </dsp:nvSpPr>
      <dsp:spPr>
        <a:xfrm>
          <a:off x="827960" y="1793537"/>
          <a:ext cx="8964247"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867" tIns="75867" rIns="75867" bIns="75867" numCol="1" spcCol="1270" anchor="ctr" anchorCtr="0">
          <a:noAutofit/>
        </a:bodyPr>
        <a:lstStyle/>
        <a:p>
          <a:pPr marL="0" lvl="0" indent="0" algn="l" defTabSz="977900">
            <a:lnSpc>
              <a:spcPct val="100000"/>
            </a:lnSpc>
            <a:spcBef>
              <a:spcPct val="0"/>
            </a:spcBef>
            <a:spcAft>
              <a:spcPct val="35000"/>
            </a:spcAft>
            <a:buNone/>
          </a:pPr>
          <a:r>
            <a:rPr lang="en-US" sz="2200" kern="1200"/>
            <a:t>Weigh the risks and benefits of the choice appropriately</a:t>
          </a:r>
        </a:p>
      </dsp:txBody>
      <dsp:txXfrm>
        <a:off x="827960" y="1793537"/>
        <a:ext cx="8964247" cy="716849"/>
      </dsp:txXfrm>
    </dsp:sp>
    <dsp:sp modelId="{6788D296-25A3-4BF1-8977-1553EDE1E439}">
      <dsp:nvSpPr>
        <dsp:cNvPr id="0" name=""/>
        <dsp:cNvSpPr/>
      </dsp:nvSpPr>
      <dsp:spPr>
        <a:xfrm>
          <a:off x="0" y="2689598"/>
          <a:ext cx="9792208" cy="7168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A4EABC-7176-4C88-B50D-1C7362616B50}">
      <dsp:nvSpPr>
        <dsp:cNvPr id="0" name=""/>
        <dsp:cNvSpPr/>
      </dsp:nvSpPr>
      <dsp:spPr>
        <a:xfrm>
          <a:off x="216846" y="2850889"/>
          <a:ext cx="394267" cy="39426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927A21-F7F7-41AE-A169-6E3F9560E443}">
      <dsp:nvSpPr>
        <dsp:cNvPr id="0" name=""/>
        <dsp:cNvSpPr/>
      </dsp:nvSpPr>
      <dsp:spPr>
        <a:xfrm>
          <a:off x="827960" y="2689598"/>
          <a:ext cx="8964247" cy="716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867" tIns="75867" rIns="75867" bIns="75867" numCol="1" spcCol="1270" anchor="ctr" anchorCtr="0">
          <a:noAutofit/>
        </a:bodyPr>
        <a:lstStyle/>
        <a:p>
          <a:pPr marL="0" lvl="0" indent="0" algn="l" defTabSz="977900">
            <a:lnSpc>
              <a:spcPct val="100000"/>
            </a:lnSpc>
            <a:spcBef>
              <a:spcPct val="0"/>
            </a:spcBef>
            <a:spcAft>
              <a:spcPct val="35000"/>
            </a:spcAft>
            <a:buNone/>
          </a:pPr>
          <a:r>
            <a:rPr lang="en-US" sz="2200" kern="1200" dirty="0"/>
            <a:t>Manipulate Information</a:t>
          </a:r>
        </a:p>
      </dsp:txBody>
      <dsp:txXfrm>
        <a:off x="827960" y="2689598"/>
        <a:ext cx="8964247" cy="7168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6FFF4-D161-2745-94B3-AB7A58B476F8}">
      <dsp:nvSpPr>
        <dsp:cNvPr id="0" name=""/>
        <dsp:cNvSpPr/>
      </dsp:nvSpPr>
      <dsp:spPr>
        <a:xfrm>
          <a:off x="0" y="129726"/>
          <a:ext cx="10058399" cy="665583"/>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b="1" kern="1200"/>
            <a:t>812.  </a:t>
          </a:r>
          <a:endParaRPr lang="en-US" sz="1200" kern="1200"/>
        </a:p>
      </dsp:txBody>
      <dsp:txXfrm>
        <a:off x="32491" y="162217"/>
        <a:ext cx="9993417" cy="600601"/>
      </dsp:txXfrm>
    </dsp:sp>
    <dsp:sp modelId="{3E393492-6CD9-D249-A49B-A78214A9D0B2}">
      <dsp:nvSpPr>
        <dsp:cNvPr id="0" name=""/>
        <dsp:cNvSpPr/>
      </dsp:nvSpPr>
      <dsp:spPr>
        <a:xfrm>
          <a:off x="0" y="829870"/>
          <a:ext cx="10058399" cy="665583"/>
        </a:xfrm>
        <a:prstGeom prst="roundRect">
          <a:avLst/>
        </a:prstGeom>
        <a:solidFill>
          <a:schemeClr val="accent2">
            <a:hueOff val="-330843"/>
            <a:satOff val="373"/>
            <a:lumOff val="882"/>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Except where otherwise provided by law, including, but not limited to, Section 813 and the statutory and decisional law of testamentary capacity, a person lacks the capacity to make a decision unless the person has the ability to communicate verbally, or by any other means, the decision, and to understand and appreciate, to the extent relevant, all of the following:</a:t>
          </a:r>
        </a:p>
      </dsp:txBody>
      <dsp:txXfrm>
        <a:off x="32491" y="862361"/>
        <a:ext cx="9993417" cy="600601"/>
      </dsp:txXfrm>
    </dsp:sp>
    <dsp:sp modelId="{0F0E65C2-9164-EF4B-889E-B26B9BBB8C34}">
      <dsp:nvSpPr>
        <dsp:cNvPr id="0" name=""/>
        <dsp:cNvSpPr/>
      </dsp:nvSpPr>
      <dsp:spPr>
        <a:xfrm>
          <a:off x="0" y="1530014"/>
          <a:ext cx="10058399" cy="665583"/>
        </a:xfrm>
        <a:prstGeom prst="roundRect">
          <a:avLst/>
        </a:prstGeom>
        <a:solidFill>
          <a:schemeClr val="accent2">
            <a:hueOff val="-661686"/>
            <a:satOff val="746"/>
            <a:lumOff val="176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(a) The rights, duties, and responsibilities created by, or affected by the decision.</a:t>
          </a:r>
        </a:p>
      </dsp:txBody>
      <dsp:txXfrm>
        <a:off x="32491" y="1562505"/>
        <a:ext cx="9993417" cy="600601"/>
      </dsp:txXfrm>
    </dsp:sp>
    <dsp:sp modelId="{CE21AB39-FAEF-D04A-BC5D-BD6F369980D3}">
      <dsp:nvSpPr>
        <dsp:cNvPr id="0" name=""/>
        <dsp:cNvSpPr/>
      </dsp:nvSpPr>
      <dsp:spPr>
        <a:xfrm>
          <a:off x="0" y="2230157"/>
          <a:ext cx="10058399" cy="665583"/>
        </a:xfrm>
        <a:prstGeom prst="roundRect">
          <a:avLst/>
        </a:prstGeom>
        <a:solidFill>
          <a:schemeClr val="accent2">
            <a:hueOff val="-992530"/>
            <a:satOff val="1119"/>
            <a:lumOff val="264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(b) The probable consequences for the decisionmaker and, where appropriate, the persons affected by the decision.</a:t>
          </a:r>
        </a:p>
      </dsp:txBody>
      <dsp:txXfrm>
        <a:off x="32491" y="2262648"/>
        <a:ext cx="9993417" cy="600601"/>
      </dsp:txXfrm>
    </dsp:sp>
    <dsp:sp modelId="{D6BB220E-E5AB-8041-97EE-E61D70B3D783}">
      <dsp:nvSpPr>
        <dsp:cNvPr id="0" name=""/>
        <dsp:cNvSpPr/>
      </dsp:nvSpPr>
      <dsp:spPr>
        <a:xfrm>
          <a:off x="0" y="2930301"/>
          <a:ext cx="10058399" cy="665583"/>
        </a:xfrm>
        <a:prstGeom prst="roundRect">
          <a:avLst/>
        </a:prstGeom>
        <a:solidFill>
          <a:schemeClr val="accent2">
            <a:hueOff val="-1323373"/>
            <a:satOff val="1492"/>
            <a:lumOff val="353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(c) The significant risks, benefits, and reasonable alternatives involved in the decision.</a:t>
          </a:r>
        </a:p>
      </dsp:txBody>
      <dsp:txXfrm>
        <a:off x="32491" y="2962792"/>
        <a:ext cx="9993417" cy="6006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85455-B7E7-5342-BE32-84713EE2D1A3}">
      <dsp:nvSpPr>
        <dsp:cNvPr id="0" name=""/>
        <dsp:cNvSpPr/>
      </dsp:nvSpPr>
      <dsp:spPr>
        <a:xfrm>
          <a:off x="0" y="2554"/>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F63CB5-31DD-4441-95EA-1558EA767283}">
      <dsp:nvSpPr>
        <dsp:cNvPr id="0" name=""/>
        <dsp:cNvSpPr/>
      </dsp:nvSpPr>
      <dsp:spPr>
        <a:xfrm>
          <a:off x="0" y="2554"/>
          <a:ext cx="5906181" cy="1741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1 in 5 seniors (age 65 and older) have been victimized by financial fraud</a:t>
          </a:r>
        </a:p>
      </dsp:txBody>
      <dsp:txXfrm>
        <a:off x="0" y="2554"/>
        <a:ext cx="5906181" cy="1741869"/>
      </dsp:txXfrm>
    </dsp:sp>
    <dsp:sp modelId="{E7D037E1-0F4F-1844-96FC-D321293755EC}">
      <dsp:nvSpPr>
        <dsp:cNvPr id="0" name=""/>
        <dsp:cNvSpPr/>
      </dsp:nvSpPr>
      <dsp:spPr>
        <a:xfrm>
          <a:off x="0" y="1744424"/>
          <a:ext cx="5906181"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6888B-7773-F04A-A043-CC1D7E8133B0}">
      <dsp:nvSpPr>
        <dsp:cNvPr id="0" name=""/>
        <dsp:cNvSpPr/>
      </dsp:nvSpPr>
      <dsp:spPr>
        <a:xfrm>
          <a:off x="0" y="1744424"/>
          <a:ext cx="5906181" cy="1741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Seniors lose at least $2.9 billion annually to financial exploitation </a:t>
          </a:r>
        </a:p>
      </dsp:txBody>
      <dsp:txXfrm>
        <a:off x="0" y="1744424"/>
        <a:ext cx="5906181" cy="1741869"/>
      </dsp:txXfrm>
    </dsp:sp>
    <dsp:sp modelId="{D0DDC103-CA24-934B-9AD8-B498B4C2D8BE}">
      <dsp:nvSpPr>
        <dsp:cNvPr id="0" name=""/>
        <dsp:cNvSpPr/>
      </dsp:nvSpPr>
      <dsp:spPr>
        <a:xfrm>
          <a:off x="0" y="3486293"/>
          <a:ext cx="590618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3F5823-1748-0C40-81C0-D629F60012CE}">
      <dsp:nvSpPr>
        <dsp:cNvPr id="0" name=""/>
        <dsp:cNvSpPr/>
      </dsp:nvSpPr>
      <dsp:spPr>
        <a:xfrm>
          <a:off x="0" y="3486293"/>
          <a:ext cx="5906181" cy="1741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Family members, friends, and caregivers commit more than half of the crimes</a:t>
          </a:r>
        </a:p>
      </dsp:txBody>
      <dsp:txXfrm>
        <a:off x="0" y="3486293"/>
        <a:ext cx="5906181" cy="17418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F8B18-50C4-9643-AD9A-00ED238F7CF0}">
      <dsp:nvSpPr>
        <dsp:cNvPr id="0" name=""/>
        <dsp:cNvSpPr/>
      </dsp:nvSpPr>
      <dsp:spPr>
        <a:xfrm>
          <a:off x="0" y="0"/>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4C41D4-4FE1-9E48-A406-8EC7F4218159}">
      <dsp:nvSpPr>
        <dsp:cNvPr id="0" name=""/>
        <dsp:cNvSpPr/>
      </dsp:nvSpPr>
      <dsp:spPr>
        <a:xfrm>
          <a:off x="0" y="0"/>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Client informs you that they have a new particularly close friend or “sweetheart” and/or they move away from existing relationships towards new associates.</a:t>
          </a:r>
        </a:p>
      </dsp:txBody>
      <dsp:txXfrm>
        <a:off x="0" y="0"/>
        <a:ext cx="5906181" cy="1307679"/>
      </dsp:txXfrm>
    </dsp:sp>
    <dsp:sp modelId="{BD8E1CEA-0A09-CA48-80D9-819A169B9905}">
      <dsp:nvSpPr>
        <dsp:cNvPr id="0" name=""/>
        <dsp:cNvSpPr/>
      </dsp:nvSpPr>
      <dsp:spPr>
        <a:xfrm>
          <a:off x="0" y="1307679"/>
          <a:ext cx="5906181" cy="0"/>
        </a:xfrm>
        <a:prstGeom prst="line">
          <a:avLst/>
        </a:prstGeom>
        <a:solidFill>
          <a:schemeClr val="accent2">
            <a:hueOff val="-441124"/>
            <a:satOff val="497"/>
            <a:lumOff val="1177"/>
            <a:alphaOff val="0"/>
          </a:schemeClr>
        </a:solidFill>
        <a:ln w="12700" cap="flat" cmpd="sng" algn="ctr">
          <a:solidFill>
            <a:schemeClr val="accent2">
              <a:hueOff val="-441124"/>
              <a:satOff val="497"/>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5EA8D8-5423-CC4A-ACA8-78EB53FB1297}">
      <dsp:nvSpPr>
        <dsp:cNvPr id="0" name=""/>
        <dsp:cNvSpPr/>
      </dsp:nvSpPr>
      <dsp:spPr>
        <a:xfrm>
          <a:off x="0" y="1307679"/>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Isolated either deliberately by family or caregiver as a result of life changes</a:t>
          </a:r>
        </a:p>
      </dsp:txBody>
      <dsp:txXfrm>
        <a:off x="0" y="1307679"/>
        <a:ext cx="5906181" cy="1307679"/>
      </dsp:txXfrm>
    </dsp:sp>
    <dsp:sp modelId="{CFB4F9AA-3788-BA47-9F3D-AB0916917682}">
      <dsp:nvSpPr>
        <dsp:cNvPr id="0" name=""/>
        <dsp:cNvSpPr/>
      </dsp:nvSpPr>
      <dsp:spPr>
        <a:xfrm>
          <a:off x="0" y="2615358"/>
          <a:ext cx="5906181" cy="0"/>
        </a:xfrm>
        <a:prstGeom prst="line">
          <a:avLst/>
        </a:prstGeom>
        <a:solidFill>
          <a:schemeClr val="accent2">
            <a:hueOff val="-882249"/>
            <a:satOff val="995"/>
            <a:lumOff val="2353"/>
            <a:alphaOff val="0"/>
          </a:schemeClr>
        </a:solidFill>
        <a:ln w="12700" cap="flat" cmpd="sng" algn="ctr">
          <a:solidFill>
            <a:schemeClr val="accent2">
              <a:hueOff val="-882249"/>
              <a:satOff val="995"/>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CC8564-9D68-7E41-AE6E-F8131A0B2EBA}">
      <dsp:nvSpPr>
        <dsp:cNvPr id="0" name=""/>
        <dsp:cNvSpPr/>
      </dsp:nvSpPr>
      <dsp:spPr>
        <a:xfrm>
          <a:off x="0" y="2615359"/>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Accompanied by a caregiver or family member who will not allow the client to speak without them being present</a:t>
          </a:r>
        </a:p>
      </dsp:txBody>
      <dsp:txXfrm>
        <a:off x="0" y="2615359"/>
        <a:ext cx="5906181" cy="1307679"/>
      </dsp:txXfrm>
    </dsp:sp>
    <dsp:sp modelId="{D571B07E-C155-874C-838F-18EF3546E437}">
      <dsp:nvSpPr>
        <dsp:cNvPr id="0" name=""/>
        <dsp:cNvSpPr/>
      </dsp:nvSpPr>
      <dsp:spPr>
        <a:xfrm>
          <a:off x="0" y="3923038"/>
          <a:ext cx="5906181" cy="0"/>
        </a:xfrm>
        <a:prstGeom prst="line">
          <a:avLst/>
        </a:prstGeom>
        <a:solidFill>
          <a:schemeClr val="accent2">
            <a:hueOff val="-1323373"/>
            <a:satOff val="1492"/>
            <a:lumOff val="3530"/>
            <a:alphaOff val="0"/>
          </a:schemeClr>
        </a:solidFill>
        <a:ln w="12700"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3610D7-F80D-B147-860E-CC94281972F7}">
      <dsp:nvSpPr>
        <dsp:cNvPr id="0" name=""/>
        <dsp:cNvSpPr/>
      </dsp:nvSpPr>
      <dsp:spPr>
        <a:xfrm>
          <a:off x="0" y="3923038"/>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Appears to sound like they are being coached by another individual</a:t>
          </a:r>
        </a:p>
      </dsp:txBody>
      <dsp:txXfrm>
        <a:off x="0" y="3923038"/>
        <a:ext cx="5906181" cy="13076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7CE2B-6DB3-4649-BFD1-3B86C150B0C1}">
      <dsp:nvSpPr>
        <dsp:cNvPr id="0" name=""/>
        <dsp:cNvSpPr/>
      </dsp:nvSpPr>
      <dsp:spPr>
        <a:xfrm>
          <a:off x="0" y="2554"/>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687B07-5B0A-204F-A6D5-1E0B4209C5C3}">
      <dsp:nvSpPr>
        <dsp:cNvPr id="0" name=""/>
        <dsp:cNvSpPr/>
      </dsp:nvSpPr>
      <dsp:spPr>
        <a:xfrm>
          <a:off x="0" y="2554"/>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Distressed, anxious or overly submissive</a:t>
          </a:r>
        </a:p>
      </dsp:txBody>
      <dsp:txXfrm>
        <a:off x="0" y="2554"/>
        <a:ext cx="5906181" cy="870934"/>
      </dsp:txXfrm>
    </dsp:sp>
    <dsp:sp modelId="{7EC4E67C-2E3D-B94C-85FD-A287A2056BB6}">
      <dsp:nvSpPr>
        <dsp:cNvPr id="0" name=""/>
        <dsp:cNvSpPr/>
      </dsp:nvSpPr>
      <dsp:spPr>
        <a:xfrm>
          <a:off x="0" y="873489"/>
          <a:ext cx="5906181"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6B3B09-2818-5840-92FD-B90A54C217B6}">
      <dsp:nvSpPr>
        <dsp:cNvPr id="0" name=""/>
        <dsp:cNvSpPr/>
      </dsp:nvSpPr>
      <dsp:spPr>
        <a:xfrm>
          <a:off x="0" y="873489"/>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Forgetful, withdrawn</a:t>
          </a:r>
        </a:p>
      </dsp:txBody>
      <dsp:txXfrm>
        <a:off x="0" y="873489"/>
        <a:ext cx="5906181" cy="870934"/>
      </dsp:txXfrm>
    </dsp:sp>
    <dsp:sp modelId="{36C83E57-1C41-7E4B-8341-AE39FDD94AE5}">
      <dsp:nvSpPr>
        <dsp:cNvPr id="0" name=""/>
        <dsp:cNvSpPr/>
      </dsp:nvSpPr>
      <dsp:spPr>
        <a:xfrm>
          <a:off x="0" y="1744424"/>
          <a:ext cx="590618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C6F357-6629-9D47-9839-8A238C83DC68}">
      <dsp:nvSpPr>
        <dsp:cNvPr id="0" name=""/>
        <dsp:cNvSpPr/>
      </dsp:nvSpPr>
      <dsp:spPr>
        <a:xfrm>
          <a:off x="0" y="1744424"/>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Distrustful, disorganized or disoriented</a:t>
          </a:r>
        </a:p>
      </dsp:txBody>
      <dsp:txXfrm>
        <a:off x="0" y="1744424"/>
        <a:ext cx="5906181" cy="870934"/>
      </dsp:txXfrm>
    </dsp:sp>
    <dsp:sp modelId="{3210542D-8812-5248-841B-BFBD2E957D0B}">
      <dsp:nvSpPr>
        <dsp:cNvPr id="0" name=""/>
        <dsp:cNvSpPr/>
      </dsp:nvSpPr>
      <dsp:spPr>
        <a:xfrm>
          <a:off x="0" y="2615359"/>
          <a:ext cx="5906181"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6EFD65-B3C8-3644-8C5D-321556A80907}">
      <dsp:nvSpPr>
        <dsp:cNvPr id="0" name=""/>
        <dsp:cNvSpPr/>
      </dsp:nvSpPr>
      <dsp:spPr>
        <a:xfrm>
          <a:off x="0" y="2615359"/>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Change in their personal appearance or hygiene</a:t>
          </a:r>
        </a:p>
      </dsp:txBody>
      <dsp:txXfrm>
        <a:off x="0" y="2615359"/>
        <a:ext cx="5906181" cy="870934"/>
      </dsp:txXfrm>
    </dsp:sp>
    <dsp:sp modelId="{491DD219-FFF1-2C4E-B2F0-D321CA4A9DE0}">
      <dsp:nvSpPr>
        <dsp:cNvPr id="0" name=""/>
        <dsp:cNvSpPr/>
      </dsp:nvSpPr>
      <dsp:spPr>
        <a:xfrm>
          <a:off x="0" y="3486293"/>
          <a:ext cx="5906181"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46E174-1091-1347-AB46-9B91690A83F4}">
      <dsp:nvSpPr>
        <dsp:cNvPr id="0" name=""/>
        <dsp:cNvSpPr/>
      </dsp:nvSpPr>
      <dsp:spPr>
        <a:xfrm>
          <a:off x="0" y="3486293"/>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Rapid shifts in mood and behavior</a:t>
          </a:r>
        </a:p>
      </dsp:txBody>
      <dsp:txXfrm>
        <a:off x="0" y="3486293"/>
        <a:ext cx="5906181" cy="870934"/>
      </dsp:txXfrm>
    </dsp:sp>
    <dsp:sp modelId="{E6E78134-B53D-D44E-9053-A2083FC3CC10}">
      <dsp:nvSpPr>
        <dsp:cNvPr id="0" name=""/>
        <dsp:cNvSpPr/>
      </dsp:nvSpPr>
      <dsp:spPr>
        <a:xfrm>
          <a:off x="0" y="4357228"/>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A9ECDE-CBA6-6B49-8AF1-C46EAD6D9905}">
      <dsp:nvSpPr>
        <dsp:cNvPr id="0" name=""/>
        <dsp:cNvSpPr/>
      </dsp:nvSpPr>
      <dsp:spPr>
        <a:xfrm>
          <a:off x="0" y="4357228"/>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Poor judgment</a:t>
          </a:r>
        </a:p>
      </dsp:txBody>
      <dsp:txXfrm>
        <a:off x="0" y="4357228"/>
        <a:ext cx="5906181" cy="8709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488AB2-2B59-3946-9D2C-8141D2726972}">
      <dsp:nvSpPr>
        <dsp:cNvPr id="0" name=""/>
        <dsp:cNvSpPr/>
      </dsp:nvSpPr>
      <dsp:spPr>
        <a:xfrm>
          <a:off x="0" y="638"/>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F9295F-A9C1-CA4F-9CE2-97B3EDA828C2}">
      <dsp:nvSpPr>
        <dsp:cNvPr id="0" name=""/>
        <dsp:cNvSpPr/>
      </dsp:nvSpPr>
      <dsp:spPr>
        <a:xfrm>
          <a:off x="0" y="638"/>
          <a:ext cx="5906181" cy="747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Exhibits worsening illness or disability</a:t>
          </a:r>
        </a:p>
      </dsp:txBody>
      <dsp:txXfrm>
        <a:off x="0" y="638"/>
        <a:ext cx="5906181" cy="747062"/>
      </dsp:txXfrm>
    </dsp:sp>
    <dsp:sp modelId="{4E4494BA-F47C-A54B-8FA6-39DB644316D0}">
      <dsp:nvSpPr>
        <dsp:cNvPr id="0" name=""/>
        <dsp:cNvSpPr/>
      </dsp:nvSpPr>
      <dsp:spPr>
        <a:xfrm>
          <a:off x="0" y="747701"/>
          <a:ext cx="5906181"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357453-7728-6F49-9E05-3EF5FFFF8B85}">
      <dsp:nvSpPr>
        <dsp:cNvPr id="0" name=""/>
        <dsp:cNvSpPr/>
      </dsp:nvSpPr>
      <dsp:spPr>
        <a:xfrm>
          <a:off x="0" y="747701"/>
          <a:ext cx="5906181" cy="747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Depends on another person to provide care to them, or to answer for them</a:t>
          </a:r>
        </a:p>
      </dsp:txBody>
      <dsp:txXfrm>
        <a:off x="0" y="747701"/>
        <a:ext cx="5906181" cy="747062"/>
      </dsp:txXfrm>
    </dsp:sp>
    <dsp:sp modelId="{9DF3A0B8-5C45-7E45-92E9-0B7E9E297B60}">
      <dsp:nvSpPr>
        <dsp:cNvPr id="0" name=""/>
        <dsp:cNvSpPr/>
      </dsp:nvSpPr>
      <dsp:spPr>
        <a:xfrm>
          <a:off x="0" y="1494764"/>
          <a:ext cx="590618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F7522-2DFD-F141-8E6F-2C36D9A709FA}">
      <dsp:nvSpPr>
        <dsp:cNvPr id="0" name=""/>
        <dsp:cNvSpPr/>
      </dsp:nvSpPr>
      <dsp:spPr>
        <a:xfrm>
          <a:off x="0" y="1494764"/>
          <a:ext cx="5906181" cy="747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Indicates that items have been missing from their home</a:t>
          </a:r>
        </a:p>
      </dsp:txBody>
      <dsp:txXfrm>
        <a:off x="0" y="1494764"/>
        <a:ext cx="5906181" cy="747062"/>
      </dsp:txXfrm>
    </dsp:sp>
    <dsp:sp modelId="{41691F89-4412-EA42-B833-DBB44F4F5590}">
      <dsp:nvSpPr>
        <dsp:cNvPr id="0" name=""/>
        <dsp:cNvSpPr/>
      </dsp:nvSpPr>
      <dsp:spPr>
        <a:xfrm>
          <a:off x="0" y="2241827"/>
          <a:ext cx="5906181"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0E3192-4E8B-E44A-9EE3-F19FD4388A91}">
      <dsp:nvSpPr>
        <dsp:cNvPr id="0" name=""/>
        <dsp:cNvSpPr/>
      </dsp:nvSpPr>
      <dsp:spPr>
        <a:xfrm>
          <a:off x="0" y="2241827"/>
          <a:ext cx="5906181" cy="747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Lack of responsiveness or inability to follow through with decisions</a:t>
          </a:r>
        </a:p>
      </dsp:txBody>
      <dsp:txXfrm>
        <a:off x="0" y="2241827"/>
        <a:ext cx="5906181" cy="747062"/>
      </dsp:txXfrm>
    </dsp:sp>
    <dsp:sp modelId="{4DC3F824-AA21-F84C-9F4A-2E653FD9BF3B}">
      <dsp:nvSpPr>
        <dsp:cNvPr id="0" name=""/>
        <dsp:cNvSpPr/>
      </dsp:nvSpPr>
      <dsp:spPr>
        <a:xfrm>
          <a:off x="0" y="2988890"/>
          <a:ext cx="5906181"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A25810-ED7E-9340-A9EC-E4178B9F8E5E}">
      <dsp:nvSpPr>
        <dsp:cNvPr id="0" name=""/>
        <dsp:cNvSpPr/>
      </dsp:nvSpPr>
      <dsp:spPr>
        <a:xfrm>
          <a:off x="0" y="2988890"/>
          <a:ext cx="5906181" cy="747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Repeatedly calls seeking the same information</a:t>
          </a:r>
        </a:p>
      </dsp:txBody>
      <dsp:txXfrm>
        <a:off x="0" y="2988890"/>
        <a:ext cx="5906181" cy="747062"/>
      </dsp:txXfrm>
    </dsp:sp>
    <dsp:sp modelId="{BB329CE1-1C63-A042-B378-AE12504D8703}">
      <dsp:nvSpPr>
        <dsp:cNvPr id="0" name=""/>
        <dsp:cNvSpPr/>
      </dsp:nvSpPr>
      <dsp:spPr>
        <a:xfrm>
          <a:off x="0" y="3735953"/>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CCEC37-EEB0-DE4F-AC7A-2A26E90ECE52}">
      <dsp:nvSpPr>
        <dsp:cNvPr id="0" name=""/>
        <dsp:cNvSpPr/>
      </dsp:nvSpPr>
      <dsp:spPr>
        <a:xfrm>
          <a:off x="0" y="3735953"/>
          <a:ext cx="5906181" cy="747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Requests frequent password or username resets</a:t>
          </a:r>
        </a:p>
      </dsp:txBody>
      <dsp:txXfrm>
        <a:off x="0" y="3735953"/>
        <a:ext cx="5906181" cy="747062"/>
      </dsp:txXfrm>
    </dsp:sp>
    <dsp:sp modelId="{85BD0862-394D-8A44-8E85-A3E5ABB705FD}">
      <dsp:nvSpPr>
        <dsp:cNvPr id="0" name=""/>
        <dsp:cNvSpPr/>
      </dsp:nvSpPr>
      <dsp:spPr>
        <a:xfrm>
          <a:off x="0" y="4483016"/>
          <a:ext cx="5906181"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592CF4-A87D-9C45-8896-C06814C3AE14}">
      <dsp:nvSpPr>
        <dsp:cNvPr id="0" name=""/>
        <dsp:cNvSpPr/>
      </dsp:nvSpPr>
      <dsp:spPr>
        <a:xfrm>
          <a:off x="0" y="4483016"/>
          <a:ext cx="5906181" cy="747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Overly vague or overly defensive and offended in response to routine questions</a:t>
          </a:r>
        </a:p>
      </dsp:txBody>
      <dsp:txXfrm>
        <a:off x="0" y="4483016"/>
        <a:ext cx="5906181" cy="7470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10/30/21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10/30/21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10/30/21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10/30/21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10/30/21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10/30/21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10/30/21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10/30/21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10/30/21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4.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6.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7.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A35091C-BC0D-8442-BE71-EBC654051090}"/>
              </a:ext>
            </a:extLst>
          </p:cNvPr>
          <p:cNvSpPr>
            <a:spLocks noGrp="1"/>
          </p:cNvSpPr>
          <p:nvPr>
            <p:ph type="subTitle" idx="1"/>
          </p:nvPr>
        </p:nvSpPr>
        <p:spPr>
          <a:xfrm>
            <a:off x="1561706" y="4323524"/>
            <a:ext cx="9071242" cy="1500808"/>
          </a:xfrm>
        </p:spPr>
        <p:txBody>
          <a:bodyPr>
            <a:normAutofit/>
          </a:bodyPr>
          <a:lstStyle/>
          <a:p>
            <a:r>
              <a:rPr lang="en-US" sz="1800" dirty="0"/>
              <a:t>Sarah N. </a:t>
            </a:r>
            <a:r>
              <a:rPr lang="en-US" sz="1800" dirty="0" err="1"/>
              <a:t>Mourra</a:t>
            </a:r>
            <a:r>
              <a:rPr lang="en-US" sz="1800" dirty="0"/>
              <a:t> MD</a:t>
            </a:r>
          </a:p>
          <a:p>
            <a:r>
              <a:rPr lang="en-US" sz="1800" dirty="0"/>
              <a:t>Associate Professor of Psychiatry</a:t>
            </a:r>
          </a:p>
          <a:p>
            <a:r>
              <a:rPr lang="en-US" sz="1800" dirty="0"/>
              <a:t>UCLA David Geffen School of Medicine</a:t>
            </a:r>
          </a:p>
        </p:txBody>
      </p:sp>
      <p:sp>
        <p:nvSpPr>
          <p:cNvPr id="6" name="TextBox 5">
            <a:extLst>
              <a:ext uri="{FF2B5EF4-FFF2-40B4-BE49-F238E27FC236}">
                <a16:creationId xmlns:a16="http://schemas.microsoft.com/office/drawing/2014/main" id="{FDC51FEE-6A20-2C4D-85B9-28FF19FDAECF}"/>
              </a:ext>
            </a:extLst>
          </p:cNvPr>
          <p:cNvSpPr txBox="1"/>
          <p:nvPr/>
        </p:nvSpPr>
        <p:spPr>
          <a:xfrm>
            <a:off x="1848678" y="2315817"/>
            <a:ext cx="8547652" cy="1323439"/>
          </a:xfrm>
          <a:prstGeom prst="rect">
            <a:avLst/>
          </a:prstGeom>
          <a:noFill/>
        </p:spPr>
        <p:txBody>
          <a:bodyPr wrap="square" rtlCol="0">
            <a:spAutoFit/>
          </a:bodyPr>
          <a:lstStyle/>
          <a:p>
            <a:pPr algn="ctr"/>
            <a:r>
              <a:rPr lang="en-US" sz="4000" dirty="0">
                <a:solidFill>
                  <a:schemeClr val="tx2"/>
                </a:solidFill>
                <a:latin typeface="Century" panose="02040604050505020304" pitchFamily="18" charset="0"/>
              </a:rPr>
              <a:t>Of Sound Mind</a:t>
            </a:r>
            <a:r>
              <a:rPr lang="en-US" sz="4000" dirty="0">
                <a:latin typeface="Century" panose="02040604050505020304" pitchFamily="18" charset="0"/>
              </a:rPr>
              <a:t>: Incapacity in the Estate Planning Setting</a:t>
            </a:r>
          </a:p>
        </p:txBody>
      </p:sp>
    </p:spTree>
    <p:extLst>
      <p:ext uri="{BB962C8B-B14F-4D97-AF65-F5344CB8AC3E}">
        <p14:creationId xmlns:p14="http://schemas.microsoft.com/office/powerpoint/2010/main" val="1107705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2F9E-E5FC-3E47-9483-BB62243D6508}"/>
              </a:ext>
            </a:extLst>
          </p:cNvPr>
          <p:cNvSpPr>
            <a:spLocks noGrp="1"/>
          </p:cNvSpPr>
          <p:nvPr>
            <p:ph type="title"/>
          </p:nvPr>
        </p:nvSpPr>
        <p:spPr>
          <a:xfrm>
            <a:off x="1066800" y="642594"/>
            <a:ext cx="10058400" cy="1371600"/>
          </a:xfrm>
        </p:spPr>
        <p:txBody>
          <a:bodyPr>
            <a:normAutofit/>
          </a:bodyPr>
          <a:lstStyle/>
          <a:p>
            <a:pPr algn="ctr"/>
            <a:r>
              <a:rPr lang="en-US" dirty="0"/>
              <a:t>Capacity in Legal Terms</a:t>
            </a:r>
          </a:p>
        </p:txBody>
      </p:sp>
      <p:graphicFrame>
        <p:nvGraphicFramePr>
          <p:cNvPr id="5" name="Content Placeholder 2">
            <a:extLst>
              <a:ext uri="{FF2B5EF4-FFF2-40B4-BE49-F238E27FC236}">
                <a16:creationId xmlns:a16="http://schemas.microsoft.com/office/drawing/2014/main" id="{752BAB08-33CB-46F5-BCE4-4D004A19D05E}"/>
              </a:ext>
            </a:extLst>
          </p:cNvPr>
          <p:cNvGraphicFramePr>
            <a:graphicFrameLocks noGrp="1"/>
          </p:cNvGraphicFramePr>
          <p:nvPr>
            <p:ph idx="1"/>
            <p:extLst>
              <p:ext uri="{D42A27DB-BD31-4B8C-83A1-F6EECF244321}">
                <p14:modId xmlns:p14="http://schemas.microsoft.com/office/powerpoint/2010/main" val="1775350014"/>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643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4BD1BE45-2B29-3B4B-B589-AB2A266C77D7}"/>
              </a:ext>
            </a:extLst>
          </p:cNvPr>
          <p:cNvSpPr>
            <a:spLocks noGrp="1"/>
          </p:cNvSpPr>
          <p:nvPr>
            <p:ph type="title"/>
          </p:nvPr>
        </p:nvSpPr>
        <p:spPr>
          <a:xfrm>
            <a:off x="573409" y="559477"/>
            <a:ext cx="3765200" cy="5709931"/>
          </a:xfrm>
        </p:spPr>
        <p:txBody>
          <a:bodyPr>
            <a:normAutofit/>
          </a:bodyPr>
          <a:lstStyle/>
          <a:p>
            <a:pPr algn="ctr"/>
            <a:endParaRPr lang="en-US"/>
          </a:p>
        </p:txBody>
      </p:sp>
      <p:graphicFrame>
        <p:nvGraphicFramePr>
          <p:cNvPr id="5" name="Content Placeholder 2">
            <a:extLst>
              <a:ext uri="{FF2B5EF4-FFF2-40B4-BE49-F238E27FC236}">
                <a16:creationId xmlns:a16="http://schemas.microsoft.com/office/drawing/2014/main" id="{8652BFD1-E91A-43E5-8C29-87A4FB139D62}"/>
              </a:ext>
            </a:extLst>
          </p:cNvPr>
          <p:cNvGraphicFramePr>
            <a:graphicFrameLocks noGrp="1"/>
          </p:cNvGraphicFramePr>
          <p:nvPr>
            <p:ph idx="1"/>
            <p:extLst>
              <p:ext uri="{D42A27DB-BD31-4B8C-83A1-F6EECF244321}">
                <p14:modId xmlns:p14="http://schemas.microsoft.com/office/powerpoint/2010/main" val="3102702530"/>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CE029055-6608-EE48-BB58-71F6F38AFEEF}"/>
              </a:ext>
            </a:extLst>
          </p:cNvPr>
          <p:cNvPicPr>
            <a:picLocks noChangeAspect="1"/>
          </p:cNvPicPr>
          <p:nvPr/>
        </p:nvPicPr>
        <p:blipFill>
          <a:blip r:embed="rId7"/>
          <a:stretch>
            <a:fillRect/>
          </a:stretch>
        </p:blipFill>
        <p:spPr>
          <a:xfrm>
            <a:off x="449841" y="457201"/>
            <a:ext cx="3888768" cy="5931080"/>
          </a:xfrm>
          <a:prstGeom prst="rect">
            <a:avLst/>
          </a:prstGeom>
        </p:spPr>
      </p:pic>
      <p:sp>
        <p:nvSpPr>
          <p:cNvPr id="6" name="TextBox 5">
            <a:extLst>
              <a:ext uri="{FF2B5EF4-FFF2-40B4-BE49-F238E27FC236}">
                <a16:creationId xmlns:a16="http://schemas.microsoft.com/office/drawing/2014/main" id="{36F96586-B62F-2C44-8FBF-262D6D4B7022}"/>
              </a:ext>
            </a:extLst>
          </p:cNvPr>
          <p:cNvSpPr txBox="1"/>
          <p:nvPr/>
        </p:nvSpPr>
        <p:spPr>
          <a:xfrm>
            <a:off x="4856201" y="6326659"/>
            <a:ext cx="7321235" cy="276999"/>
          </a:xfrm>
          <a:prstGeom prst="rect">
            <a:avLst/>
          </a:prstGeom>
          <a:noFill/>
        </p:spPr>
        <p:txBody>
          <a:bodyPr wrap="none" rtlCol="0">
            <a:spAutoFit/>
          </a:bodyPr>
          <a:lstStyle/>
          <a:p>
            <a:r>
              <a:rPr lang="en-US" sz="1200" dirty="0"/>
              <a:t>Senior Investor Protection Resource Center, Securities Industry and Financial Markets Association</a:t>
            </a:r>
          </a:p>
        </p:txBody>
      </p:sp>
    </p:spTree>
    <p:extLst>
      <p:ext uri="{BB962C8B-B14F-4D97-AF65-F5344CB8AC3E}">
        <p14:creationId xmlns:p14="http://schemas.microsoft.com/office/powerpoint/2010/main" val="381632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BBCEB216-5B4D-3243-B574-8F14D2A74655}"/>
              </a:ext>
            </a:extLst>
          </p:cNvPr>
          <p:cNvSpPr>
            <a:spLocks noGrp="1"/>
          </p:cNvSpPr>
          <p:nvPr>
            <p:ph type="title"/>
          </p:nvPr>
        </p:nvSpPr>
        <p:spPr>
          <a:xfrm>
            <a:off x="573409" y="559478"/>
            <a:ext cx="3603175" cy="2785518"/>
          </a:xfrm>
        </p:spPr>
        <p:txBody>
          <a:bodyPr>
            <a:normAutofit/>
          </a:bodyPr>
          <a:lstStyle/>
          <a:p>
            <a:pPr algn="ctr"/>
            <a:r>
              <a:rPr lang="en-US" dirty="0"/>
              <a:t>Red Flags - Social	</a:t>
            </a:r>
          </a:p>
        </p:txBody>
      </p:sp>
      <p:graphicFrame>
        <p:nvGraphicFramePr>
          <p:cNvPr id="5" name="Content Placeholder 2">
            <a:extLst>
              <a:ext uri="{FF2B5EF4-FFF2-40B4-BE49-F238E27FC236}">
                <a16:creationId xmlns:a16="http://schemas.microsoft.com/office/drawing/2014/main" id="{D93709E4-1458-40DA-837A-0A4DAAABA3D5}"/>
              </a:ext>
            </a:extLst>
          </p:cNvPr>
          <p:cNvGraphicFramePr>
            <a:graphicFrameLocks noGrp="1"/>
          </p:cNvGraphicFramePr>
          <p:nvPr>
            <p:ph idx="1"/>
            <p:extLst>
              <p:ext uri="{D42A27DB-BD31-4B8C-83A1-F6EECF244321}">
                <p14:modId xmlns:p14="http://schemas.microsoft.com/office/powerpoint/2010/main" val="2815775120"/>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B0A7F825-C890-334F-B3A6-18C20E37589D}"/>
              </a:ext>
            </a:extLst>
          </p:cNvPr>
          <p:cNvPicPr>
            <a:picLocks noChangeAspect="1"/>
          </p:cNvPicPr>
          <p:nvPr/>
        </p:nvPicPr>
        <p:blipFill>
          <a:blip r:embed="rId7"/>
          <a:stretch>
            <a:fillRect/>
          </a:stretch>
        </p:blipFill>
        <p:spPr>
          <a:xfrm>
            <a:off x="828685" y="2646171"/>
            <a:ext cx="3092622" cy="3652351"/>
          </a:xfrm>
          <a:prstGeom prst="rect">
            <a:avLst/>
          </a:prstGeom>
        </p:spPr>
      </p:pic>
    </p:spTree>
    <p:extLst>
      <p:ext uri="{BB962C8B-B14F-4D97-AF65-F5344CB8AC3E}">
        <p14:creationId xmlns:p14="http://schemas.microsoft.com/office/powerpoint/2010/main" val="2482670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725ACFCC-F65D-A649-934B-E556C56C9E8A}"/>
              </a:ext>
            </a:extLst>
          </p:cNvPr>
          <p:cNvSpPr>
            <a:spLocks noGrp="1"/>
          </p:cNvSpPr>
          <p:nvPr>
            <p:ph type="title"/>
          </p:nvPr>
        </p:nvSpPr>
        <p:spPr>
          <a:xfrm>
            <a:off x="807695" y="559477"/>
            <a:ext cx="3530914" cy="2869523"/>
          </a:xfrm>
        </p:spPr>
        <p:txBody>
          <a:bodyPr>
            <a:normAutofit/>
          </a:bodyPr>
          <a:lstStyle/>
          <a:p>
            <a:pPr algn="ctr"/>
            <a:r>
              <a:rPr lang="en-US" dirty="0"/>
              <a:t>Red Flags – Behavioral	</a:t>
            </a:r>
          </a:p>
        </p:txBody>
      </p:sp>
      <p:graphicFrame>
        <p:nvGraphicFramePr>
          <p:cNvPr id="5" name="Content Placeholder 2">
            <a:extLst>
              <a:ext uri="{FF2B5EF4-FFF2-40B4-BE49-F238E27FC236}">
                <a16:creationId xmlns:a16="http://schemas.microsoft.com/office/drawing/2014/main" id="{0B140F2A-2EF8-45D4-833F-105D98F2FA25}"/>
              </a:ext>
            </a:extLst>
          </p:cNvPr>
          <p:cNvGraphicFramePr>
            <a:graphicFrameLocks noGrp="1"/>
          </p:cNvGraphicFramePr>
          <p:nvPr>
            <p:ph idx="1"/>
            <p:extLst>
              <p:ext uri="{D42A27DB-BD31-4B8C-83A1-F6EECF244321}">
                <p14:modId xmlns:p14="http://schemas.microsoft.com/office/powerpoint/2010/main" val="444429127"/>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AD5A544B-A2D3-C245-8B34-C0A009847B7A}"/>
              </a:ext>
            </a:extLst>
          </p:cNvPr>
          <p:cNvPicPr>
            <a:picLocks noChangeAspect="1"/>
          </p:cNvPicPr>
          <p:nvPr/>
        </p:nvPicPr>
        <p:blipFill>
          <a:blip r:embed="rId7"/>
          <a:stretch>
            <a:fillRect/>
          </a:stretch>
        </p:blipFill>
        <p:spPr>
          <a:xfrm>
            <a:off x="401475" y="2759958"/>
            <a:ext cx="4086040" cy="3538565"/>
          </a:xfrm>
          <a:prstGeom prst="rect">
            <a:avLst/>
          </a:prstGeom>
        </p:spPr>
      </p:pic>
    </p:spTree>
    <p:extLst>
      <p:ext uri="{BB962C8B-B14F-4D97-AF65-F5344CB8AC3E}">
        <p14:creationId xmlns:p14="http://schemas.microsoft.com/office/powerpoint/2010/main" val="3083969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20F19523-A354-964F-8F53-5A882C202DB2}"/>
              </a:ext>
            </a:extLst>
          </p:cNvPr>
          <p:cNvSpPr>
            <a:spLocks noGrp="1"/>
          </p:cNvSpPr>
          <p:nvPr>
            <p:ph type="title"/>
          </p:nvPr>
        </p:nvSpPr>
        <p:spPr>
          <a:xfrm>
            <a:off x="654907" y="559477"/>
            <a:ext cx="3683701" cy="3357615"/>
          </a:xfrm>
        </p:spPr>
        <p:txBody>
          <a:bodyPr>
            <a:normAutofit/>
          </a:bodyPr>
          <a:lstStyle/>
          <a:p>
            <a:pPr algn="ctr"/>
            <a:r>
              <a:rPr lang="en-US" dirty="0"/>
              <a:t>Red Flags- Physical/ Cognitive	</a:t>
            </a:r>
          </a:p>
        </p:txBody>
      </p:sp>
      <p:graphicFrame>
        <p:nvGraphicFramePr>
          <p:cNvPr id="5" name="Content Placeholder 2">
            <a:extLst>
              <a:ext uri="{FF2B5EF4-FFF2-40B4-BE49-F238E27FC236}">
                <a16:creationId xmlns:a16="http://schemas.microsoft.com/office/drawing/2014/main" id="{C40946C3-F913-41AD-8AEF-FD2BECE31B32}"/>
              </a:ext>
            </a:extLst>
          </p:cNvPr>
          <p:cNvGraphicFramePr>
            <a:graphicFrameLocks noGrp="1"/>
          </p:cNvGraphicFramePr>
          <p:nvPr>
            <p:ph idx="1"/>
            <p:extLst>
              <p:ext uri="{D42A27DB-BD31-4B8C-83A1-F6EECF244321}">
                <p14:modId xmlns:p14="http://schemas.microsoft.com/office/powerpoint/2010/main" val="2906680595"/>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CB926592-733F-E144-9CE8-74BBA89A3195}"/>
              </a:ext>
            </a:extLst>
          </p:cNvPr>
          <p:cNvPicPr>
            <a:picLocks noChangeAspect="1"/>
          </p:cNvPicPr>
          <p:nvPr/>
        </p:nvPicPr>
        <p:blipFill rotWithShape="1">
          <a:blip r:embed="rId7"/>
          <a:srcRect t="3888" r="1976" b="13914"/>
          <a:stretch/>
        </p:blipFill>
        <p:spPr>
          <a:xfrm>
            <a:off x="379260" y="3132438"/>
            <a:ext cx="4130470" cy="3166085"/>
          </a:xfrm>
          <a:prstGeom prst="rect">
            <a:avLst/>
          </a:prstGeom>
        </p:spPr>
      </p:pic>
    </p:spTree>
    <p:extLst>
      <p:ext uri="{BB962C8B-B14F-4D97-AF65-F5344CB8AC3E}">
        <p14:creationId xmlns:p14="http://schemas.microsoft.com/office/powerpoint/2010/main" val="2430055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0FD14760-7E16-4545-A04E-1D7F0D704CF5}"/>
              </a:ext>
            </a:extLst>
          </p:cNvPr>
          <p:cNvSpPr>
            <a:spLocks noGrp="1"/>
          </p:cNvSpPr>
          <p:nvPr>
            <p:ph type="title"/>
          </p:nvPr>
        </p:nvSpPr>
        <p:spPr>
          <a:xfrm>
            <a:off x="3844616" y="881210"/>
            <a:ext cx="7417925" cy="1517035"/>
          </a:xfrm>
        </p:spPr>
        <p:txBody>
          <a:bodyPr>
            <a:normAutofit/>
          </a:bodyPr>
          <a:lstStyle/>
          <a:p>
            <a:r>
              <a:rPr lang="en-US" dirty="0">
                <a:solidFill>
                  <a:schemeClr val="tx1">
                    <a:lumMod val="75000"/>
                    <a:lumOff val="25000"/>
                  </a:schemeClr>
                </a:solidFill>
              </a:rPr>
              <a:t>What to Do?</a:t>
            </a:r>
          </a:p>
        </p:txBody>
      </p:sp>
      <p:sp>
        <p:nvSpPr>
          <p:cNvPr id="3" name="Content Placeholder 2">
            <a:extLst>
              <a:ext uri="{FF2B5EF4-FFF2-40B4-BE49-F238E27FC236}">
                <a16:creationId xmlns:a16="http://schemas.microsoft.com/office/drawing/2014/main" id="{C793BAF5-4287-8E4C-A996-CE13DB7495D3}"/>
              </a:ext>
            </a:extLst>
          </p:cNvPr>
          <p:cNvSpPr>
            <a:spLocks noGrp="1"/>
          </p:cNvSpPr>
          <p:nvPr>
            <p:ph idx="1"/>
          </p:nvPr>
        </p:nvSpPr>
        <p:spPr>
          <a:xfrm>
            <a:off x="3844616" y="2626840"/>
            <a:ext cx="7245103" cy="3131777"/>
          </a:xfrm>
        </p:spPr>
        <p:txBody>
          <a:bodyPr>
            <a:normAutofit/>
          </a:bodyPr>
          <a:lstStyle/>
          <a:p>
            <a:r>
              <a:rPr lang="en-US" dirty="0">
                <a:solidFill>
                  <a:schemeClr val="tx1">
                    <a:lumMod val="75000"/>
                    <a:lumOff val="25000"/>
                  </a:schemeClr>
                </a:solidFill>
              </a:rPr>
              <a:t>Always act in the best interest of the individual</a:t>
            </a:r>
          </a:p>
          <a:p>
            <a:r>
              <a:rPr lang="en-US" dirty="0">
                <a:solidFill>
                  <a:schemeClr val="tx1">
                    <a:lumMod val="75000"/>
                    <a:lumOff val="25000"/>
                  </a:schemeClr>
                </a:solidFill>
              </a:rPr>
              <a:t>Options</a:t>
            </a:r>
          </a:p>
          <a:p>
            <a:pPr lvl="1"/>
            <a:r>
              <a:rPr lang="en-US" dirty="0">
                <a:solidFill>
                  <a:schemeClr val="tx1">
                    <a:lumMod val="75000"/>
                    <a:lumOff val="25000"/>
                  </a:schemeClr>
                </a:solidFill>
              </a:rPr>
              <a:t>Consider activating a DPOA</a:t>
            </a:r>
          </a:p>
          <a:p>
            <a:pPr lvl="1"/>
            <a:r>
              <a:rPr lang="en-US" dirty="0">
                <a:solidFill>
                  <a:schemeClr val="tx1">
                    <a:lumMod val="75000"/>
                    <a:lumOff val="25000"/>
                  </a:schemeClr>
                </a:solidFill>
              </a:rPr>
              <a:t>Discuss concerns for fraud or abuse with the client </a:t>
            </a:r>
          </a:p>
          <a:p>
            <a:pPr lvl="1"/>
            <a:r>
              <a:rPr lang="en-US" dirty="0">
                <a:solidFill>
                  <a:schemeClr val="tx1">
                    <a:lumMod val="75000"/>
                    <a:lumOff val="25000"/>
                  </a:schemeClr>
                </a:solidFill>
              </a:rPr>
              <a:t>Adult Protective Services</a:t>
            </a:r>
          </a:p>
          <a:p>
            <a:pPr lvl="1"/>
            <a:r>
              <a:rPr lang="en-US" dirty="0">
                <a:solidFill>
                  <a:schemeClr val="tx1">
                    <a:lumMod val="75000"/>
                    <a:lumOff val="25000"/>
                  </a:schemeClr>
                </a:solidFill>
              </a:rPr>
              <a:t>Conservatorship</a:t>
            </a:r>
          </a:p>
          <a:p>
            <a:pPr lvl="1"/>
            <a:r>
              <a:rPr lang="en-US" dirty="0">
                <a:solidFill>
                  <a:schemeClr val="tx1">
                    <a:lumMod val="75000"/>
                    <a:lumOff val="25000"/>
                  </a:schemeClr>
                </a:solidFill>
              </a:rPr>
              <a:t>Involve trusted family members/ friends, ask for a trusted contact authorization form (SIFMA)</a:t>
            </a:r>
          </a:p>
          <a:p>
            <a:pPr lvl="1"/>
            <a:r>
              <a:rPr lang="en-US" dirty="0">
                <a:solidFill>
                  <a:schemeClr val="tx1">
                    <a:lumMod val="75000"/>
                    <a:lumOff val="25000"/>
                  </a:schemeClr>
                </a:solidFill>
              </a:rPr>
              <a:t>Report to law enforcement (scams)</a:t>
            </a:r>
          </a:p>
        </p:txBody>
      </p:sp>
    </p:spTree>
    <p:extLst>
      <p:ext uri="{BB962C8B-B14F-4D97-AF65-F5344CB8AC3E}">
        <p14:creationId xmlns:p14="http://schemas.microsoft.com/office/powerpoint/2010/main" val="617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596A-F037-0740-8B6F-ECA54510435E}"/>
              </a:ext>
            </a:extLst>
          </p:cNvPr>
          <p:cNvSpPr>
            <a:spLocks noGrp="1"/>
          </p:cNvSpPr>
          <p:nvPr>
            <p:ph type="title"/>
          </p:nvPr>
        </p:nvSpPr>
        <p:spPr>
          <a:xfrm>
            <a:off x="6846137" y="727626"/>
            <a:ext cx="4602152" cy="1718225"/>
          </a:xfrm>
        </p:spPr>
        <p:txBody>
          <a:bodyPr>
            <a:normAutofit/>
          </a:bodyPr>
          <a:lstStyle/>
          <a:p>
            <a:r>
              <a:rPr lang="en-US" dirty="0"/>
              <a:t>Reporting</a:t>
            </a:r>
          </a:p>
        </p:txBody>
      </p:sp>
      <p:sp>
        <p:nvSpPr>
          <p:cNvPr id="11" name="Rectangle 10">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4" name="Content Placeholder 3">
            <a:extLst>
              <a:ext uri="{FF2B5EF4-FFF2-40B4-BE49-F238E27FC236}">
                <a16:creationId xmlns:a16="http://schemas.microsoft.com/office/drawing/2014/main" id="{EFE64883-D90E-7543-9383-D331F1AD7F19}"/>
              </a:ext>
            </a:extLst>
          </p:cNvPr>
          <p:cNvPicPr>
            <a:picLocks noChangeAspect="1"/>
          </p:cNvPicPr>
          <p:nvPr/>
        </p:nvPicPr>
        <p:blipFill rotWithShape="1">
          <a:blip r:embed="rId2"/>
          <a:srcRect t="11086" r="-2" b="-2"/>
          <a:stretch/>
        </p:blipFill>
        <p:spPr>
          <a:xfrm>
            <a:off x="407432" y="419292"/>
            <a:ext cx="5522976" cy="6053328"/>
          </a:xfrm>
          <a:prstGeom prst="rect">
            <a:avLst/>
          </a:prstGeom>
        </p:spPr>
      </p:pic>
      <p:sp>
        <p:nvSpPr>
          <p:cNvPr id="8" name="Content Placeholder 7">
            <a:extLst>
              <a:ext uri="{FF2B5EF4-FFF2-40B4-BE49-F238E27FC236}">
                <a16:creationId xmlns:a16="http://schemas.microsoft.com/office/drawing/2014/main" id="{55A8E530-8377-45DD-8D79-EB02AE83E5AD}"/>
              </a:ext>
            </a:extLst>
          </p:cNvPr>
          <p:cNvSpPr>
            <a:spLocks noGrp="1"/>
          </p:cNvSpPr>
          <p:nvPr>
            <p:ph idx="1"/>
          </p:nvPr>
        </p:nvSpPr>
        <p:spPr>
          <a:xfrm>
            <a:off x="6846137" y="2538919"/>
            <a:ext cx="4602152" cy="3596880"/>
          </a:xfrm>
        </p:spPr>
        <p:txBody>
          <a:bodyPr>
            <a:normAutofit/>
          </a:bodyPr>
          <a:lstStyle/>
          <a:p>
            <a:r>
              <a:rPr lang="en-US" dirty="0"/>
              <a:t>Any individuals providing financial services to an older adult are mandated reporters of financial abuse</a:t>
            </a:r>
          </a:p>
          <a:p>
            <a:r>
              <a:rPr lang="en-US" dirty="0"/>
              <a:t>Elder Abuse and Dependent Adult Civil Protection Act, California Welfare and Institutions Code 15600</a:t>
            </a:r>
          </a:p>
          <a:p>
            <a:r>
              <a:rPr lang="en-US" dirty="0"/>
              <a:t>Reporting typically made to Adult Protective Services and Law Enforcement</a:t>
            </a:r>
          </a:p>
        </p:txBody>
      </p:sp>
    </p:spTree>
    <p:extLst>
      <p:ext uri="{BB962C8B-B14F-4D97-AF65-F5344CB8AC3E}">
        <p14:creationId xmlns:p14="http://schemas.microsoft.com/office/powerpoint/2010/main" val="1900341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B5D6631-F74B-410E-B60D-7C97D6D77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6F300CB1-0412-47A2-BA30-07135C98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8" name="Rectangle 37">
            <a:extLst>
              <a:ext uri="{FF2B5EF4-FFF2-40B4-BE49-F238E27FC236}">
                <a16:creationId xmlns:a16="http://schemas.microsoft.com/office/drawing/2014/main" id="{C1AC820A-F7A7-46F3-933A-2CCC7201D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40" name="Rectangle 39">
            <a:extLst>
              <a:ext uri="{FF2B5EF4-FFF2-40B4-BE49-F238E27FC236}">
                <a16:creationId xmlns:a16="http://schemas.microsoft.com/office/drawing/2014/main" id="{8DAFCA3D-277C-4C06-BC17-5108F3A70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2" name="Group 41">
            <a:extLst>
              <a:ext uri="{FF2B5EF4-FFF2-40B4-BE49-F238E27FC236}">
                <a16:creationId xmlns:a16="http://schemas.microsoft.com/office/drawing/2014/main" id="{5457DF47-900A-447E-9B61-2B94B74950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43" name="Straight Connector 42">
              <a:extLst>
                <a:ext uri="{FF2B5EF4-FFF2-40B4-BE49-F238E27FC236}">
                  <a16:creationId xmlns:a16="http://schemas.microsoft.com/office/drawing/2014/main" id="{84772325-EEFF-4BA8-841C-29A78A2E43F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D3094C5-7785-41DD-B095-217D26651E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D3CF66E-289D-4AB8-85D9-C0B9AE18B60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47" name="Rectangle 46">
            <a:extLst>
              <a:ext uri="{FF2B5EF4-FFF2-40B4-BE49-F238E27FC236}">
                <a16:creationId xmlns:a16="http://schemas.microsoft.com/office/drawing/2014/main" id="{88AD58F8-A25B-4E55-9B70-759019A69F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6FC0FAB-C447-4AF0-B2F8-1A6656A7C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50">
            <a:extLst>
              <a:ext uri="{FF2B5EF4-FFF2-40B4-BE49-F238E27FC236}">
                <a16:creationId xmlns:a16="http://schemas.microsoft.com/office/drawing/2014/main" id="{91E7DCD7-3AC5-4E2C-8260-56291A8985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75873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85C10AE8-8663-498F-85C5-BFE154BB63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55" name="Rectangle 54">
            <a:extLst>
              <a:ext uri="{FF2B5EF4-FFF2-40B4-BE49-F238E27FC236}">
                <a16:creationId xmlns:a16="http://schemas.microsoft.com/office/drawing/2014/main" id="{A32DB11C-F5A8-4100-B4A3-1363129E5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22037D4-D89C-6E4A-9849-5B0FE33F109F}"/>
              </a:ext>
            </a:extLst>
          </p:cNvPr>
          <p:cNvSpPr>
            <a:spLocks noGrp="1"/>
          </p:cNvSpPr>
          <p:nvPr>
            <p:ph type="title"/>
          </p:nvPr>
        </p:nvSpPr>
        <p:spPr>
          <a:xfrm>
            <a:off x="7957225" y="1559768"/>
            <a:ext cx="2978281" cy="3765994"/>
          </a:xfrm>
        </p:spPr>
        <p:txBody>
          <a:bodyPr vert="horz" lIns="91440" tIns="45720" rIns="91440" bIns="45720" rtlCol="0" anchor="ctr">
            <a:normAutofit/>
          </a:bodyPr>
          <a:lstStyle/>
          <a:p>
            <a:pPr algn="ctr">
              <a:lnSpc>
                <a:spcPct val="83000"/>
              </a:lnSpc>
            </a:pPr>
            <a:r>
              <a:rPr lang="en-US" sz="3700" cap="all" spc="-100" dirty="0"/>
              <a:t>Discussion </a:t>
            </a:r>
            <a:br>
              <a:rPr lang="en-US" sz="3700" cap="all" spc="-100" dirty="0"/>
            </a:br>
            <a:br>
              <a:rPr lang="en-US" sz="3700" cap="all" spc="-100" dirty="0"/>
            </a:br>
            <a:r>
              <a:rPr lang="en-US" sz="3700" cap="all" spc="-100" dirty="0"/>
              <a:t>&amp;</a:t>
            </a:r>
            <a:br>
              <a:rPr lang="en-US" sz="3700" cap="all" spc="-100" dirty="0"/>
            </a:br>
            <a:br>
              <a:rPr lang="en-US" sz="3700" cap="all" spc="-100" dirty="0"/>
            </a:br>
            <a:r>
              <a:rPr lang="en-US" sz="3700" cap="all" spc="-100" dirty="0"/>
              <a:t> Questions</a:t>
            </a:r>
          </a:p>
        </p:txBody>
      </p:sp>
      <p:pic>
        <p:nvPicPr>
          <p:cNvPr id="5" name="Content Placeholder 4">
            <a:extLst>
              <a:ext uri="{FF2B5EF4-FFF2-40B4-BE49-F238E27FC236}">
                <a16:creationId xmlns:a16="http://schemas.microsoft.com/office/drawing/2014/main" id="{6EB5194E-7F51-E24A-9FC7-664F42F70E14}"/>
              </a:ext>
            </a:extLst>
          </p:cNvPr>
          <p:cNvPicPr>
            <a:picLocks noChangeAspect="1"/>
          </p:cNvPicPr>
          <p:nvPr/>
        </p:nvPicPr>
        <p:blipFill rotWithShape="1">
          <a:blip r:embed="rId3"/>
          <a:srcRect l="5882" r="15352"/>
          <a:stretch/>
        </p:blipFill>
        <p:spPr>
          <a:xfrm>
            <a:off x="643192" y="645106"/>
            <a:ext cx="5451627" cy="5564663"/>
          </a:xfrm>
          <a:prstGeom prst="rect">
            <a:avLst/>
          </a:prstGeom>
        </p:spPr>
      </p:pic>
      <p:sp>
        <p:nvSpPr>
          <p:cNvPr id="57" name="Rectangle 56">
            <a:extLst>
              <a:ext uri="{FF2B5EF4-FFF2-40B4-BE49-F238E27FC236}">
                <a16:creationId xmlns:a16="http://schemas.microsoft.com/office/drawing/2014/main" id="{42A565BD-1766-4317-876F-8C88B84DC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9" name="Straight Connector 58">
            <a:extLst>
              <a:ext uri="{FF2B5EF4-FFF2-40B4-BE49-F238E27FC236}">
                <a16:creationId xmlns:a16="http://schemas.microsoft.com/office/drawing/2014/main" id="{AB88B546-B69B-4542-AEA9-870C56B75C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641C125-D090-4512-84D4-62C8284A5A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BAF1C18B-2ECB-4214-8EB8-96470842B1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78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2000"/>
                <a:satMod val="160000"/>
              </a:schemeClr>
            </a:gs>
            <a:gs pos="77000">
              <a:schemeClr val="bg1">
                <a:tint val="100000"/>
                <a:shade val="73000"/>
                <a:satMod val="155000"/>
              </a:schemeClr>
            </a:gs>
            <a:gs pos="100000">
              <a:schemeClr val="bg1">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340A62-2AB4-4600-96C6-0B60B6E965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DC681C0-91A4-49F5-8158-CF3ECB854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4655" cy="6858000"/>
          </a:xfrm>
          <a:prstGeom prst="rect">
            <a:avLst/>
          </a:prstGeom>
          <a:ln w="6350" cap="sq" cmpd="sng" algn="ctr">
            <a:noFill/>
            <a:prstDash val="solid"/>
            <a:miter lim="800000"/>
          </a:ln>
          <a:effectLst/>
        </p:spPr>
        <p:style>
          <a:lnRef idx="0">
            <a:scrgbClr r="0" g="0" b="0"/>
          </a:lnRef>
          <a:fillRef idx="1002">
            <a:schemeClr val="lt1"/>
          </a:fillRef>
          <a:effectRef idx="0">
            <a:scrgbClr r="0" g="0" b="0"/>
          </a:effectRef>
          <a:fontRef idx="major"/>
        </p:style>
      </p:sp>
      <p:sp>
        <p:nvSpPr>
          <p:cNvPr id="12" name="Rectangle 11">
            <a:extLst>
              <a:ext uri="{FF2B5EF4-FFF2-40B4-BE49-F238E27FC236}">
                <a16:creationId xmlns:a16="http://schemas.microsoft.com/office/drawing/2014/main" id="{D102F34D-849F-4CF9-98E2-E57EC330D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0"/>
            <a:ext cx="4657345" cy="6858000"/>
          </a:xfrm>
          <a:prstGeom prst="rect">
            <a:avLst/>
          </a:prstGeom>
          <a:blipFill dpi="0" rotWithShape="1">
            <a:blip r:embed="rId2">
              <a:alphaModFix amt="6000"/>
              <a:duotone>
                <a:schemeClr val="bg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id="{37A0609F-5BD8-DE41-8E6E-25AB44478660}"/>
              </a:ext>
            </a:extLst>
          </p:cNvPr>
          <p:cNvPicPr>
            <a:picLocks noChangeAspect="1"/>
          </p:cNvPicPr>
          <p:nvPr/>
        </p:nvPicPr>
        <p:blipFill>
          <a:blip r:embed="rId3"/>
          <a:stretch>
            <a:fillRect/>
          </a:stretch>
        </p:blipFill>
        <p:spPr>
          <a:xfrm>
            <a:off x="7735632" y="1250392"/>
            <a:ext cx="4273078" cy="4273078"/>
          </a:xfrm>
          <a:prstGeom prst="rect">
            <a:avLst/>
          </a:prstGeom>
        </p:spPr>
      </p:pic>
      <p:sp>
        <p:nvSpPr>
          <p:cNvPr id="7" name="Content Placeholder 6">
            <a:extLst>
              <a:ext uri="{FF2B5EF4-FFF2-40B4-BE49-F238E27FC236}">
                <a16:creationId xmlns:a16="http://schemas.microsoft.com/office/drawing/2014/main" id="{D5EA8577-74B8-1D4A-8D08-B43347391C68}"/>
              </a:ext>
            </a:extLst>
          </p:cNvPr>
          <p:cNvSpPr>
            <a:spLocks noGrp="1"/>
          </p:cNvSpPr>
          <p:nvPr>
            <p:ph idx="1"/>
          </p:nvPr>
        </p:nvSpPr>
        <p:spPr>
          <a:xfrm>
            <a:off x="1066800" y="2014151"/>
            <a:ext cx="6038335" cy="4020889"/>
          </a:xfrm>
        </p:spPr>
        <p:txBody>
          <a:bodyPr>
            <a:normAutofit fontScale="92500" lnSpcReduction="20000"/>
          </a:bodyPr>
          <a:lstStyle/>
          <a:p>
            <a:r>
              <a:rPr lang="en-US" sz="3000" dirty="0"/>
              <a:t>Testamentary Capacity</a:t>
            </a:r>
          </a:p>
          <a:p>
            <a:endParaRPr lang="en-US" sz="3000" dirty="0"/>
          </a:p>
          <a:p>
            <a:r>
              <a:rPr lang="en-US" sz="3000" dirty="0"/>
              <a:t>Contractual Capacity</a:t>
            </a:r>
          </a:p>
          <a:p>
            <a:endParaRPr lang="en-US" sz="3000" dirty="0"/>
          </a:p>
          <a:p>
            <a:r>
              <a:rPr lang="en-US" sz="3000" dirty="0"/>
              <a:t>Financial Decision-Making Capacity</a:t>
            </a:r>
          </a:p>
          <a:p>
            <a:endParaRPr lang="en-US" sz="3000" dirty="0"/>
          </a:p>
          <a:p>
            <a:r>
              <a:rPr lang="en-US" sz="3000" dirty="0"/>
              <a:t>Medical Decision-Making Capacity</a:t>
            </a:r>
          </a:p>
          <a:p>
            <a:pPr marL="0" indent="0">
              <a:buNone/>
            </a:pPr>
            <a:endParaRPr lang="en-US" dirty="0"/>
          </a:p>
        </p:txBody>
      </p:sp>
      <p:sp>
        <p:nvSpPr>
          <p:cNvPr id="9" name="TextBox 8">
            <a:extLst>
              <a:ext uri="{FF2B5EF4-FFF2-40B4-BE49-F238E27FC236}">
                <a16:creationId xmlns:a16="http://schemas.microsoft.com/office/drawing/2014/main" id="{011CF080-4898-C04B-AC46-BF610EBCBC53}"/>
              </a:ext>
            </a:extLst>
          </p:cNvPr>
          <p:cNvSpPr txBox="1"/>
          <p:nvPr/>
        </p:nvSpPr>
        <p:spPr>
          <a:xfrm>
            <a:off x="976184" y="420130"/>
            <a:ext cx="5906530" cy="1107996"/>
          </a:xfrm>
          <a:prstGeom prst="rect">
            <a:avLst/>
          </a:prstGeom>
          <a:noFill/>
        </p:spPr>
        <p:txBody>
          <a:bodyPr wrap="square" rtlCol="0">
            <a:spAutoFit/>
          </a:bodyPr>
          <a:lstStyle/>
          <a:p>
            <a:pPr algn="ctr"/>
            <a:r>
              <a:rPr lang="en-US" sz="3300" b="1" dirty="0"/>
              <a:t>Legal Elements of Incapacity</a:t>
            </a:r>
          </a:p>
        </p:txBody>
      </p:sp>
    </p:spTree>
    <p:extLst>
      <p:ext uri="{BB962C8B-B14F-4D97-AF65-F5344CB8AC3E}">
        <p14:creationId xmlns:p14="http://schemas.microsoft.com/office/powerpoint/2010/main" val="47693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Rectangle 16">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F8E45EB3-6C41-1849-90A3-B538686FE682}"/>
              </a:ext>
            </a:extLst>
          </p:cNvPr>
          <p:cNvSpPr>
            <a:spLocks noGrp="1"/>
          </p:cNvSpPr>
          <p:nvPr>
            <p:ph type="title"/>
          </p:nvPr>
        </p:nvSpPr>
        <p:spPr>
          <a:xfrm>
            <a:off x="7532835" y="1420706"/>
            <a:ext cx="3466540" cy="4016587"/>
          </a:xfrm>
        </p:spPr>
        <p:txBody>
          <a:bodyPr>
            <a:normAutofit/>
          </a:bodyPr>
          <a:lstStyle/>
          <a:p>
            <a:r>
              <a:rPr lang="en-US" sz="3600"/>
              <a:t>Testamentary Capacity</a:t>
            </a:r>
          </a:p>
        </p:txBody>
      </p:sp>
      <p:sp>
        <p:nvSpPr>
          <p:cNvPr id="3" name="Content Placeholder 2">
            <a:extLst>
              <a:ext uri="{FF2B5EF4-FFF2-40B4-BE49-F238E27FC236}">
                <a16:creationId xmlns:a16="http://schemas.microsoft.com/office/drawing/2014/main" id="{70F15D05-DB35-3F45-A191-E2FDA94F71B0}"/>
              </a:ext>
            </a:extLst>
          </p:cNvPr>
          <p:cNvSpPr>
            <a:spLocks noGrp="1"/>
          </p:cNvSpPr>
          <p:nvPr>
            <p:ph idx="1"/>
          </p:nvPr>
        </p:nvSpPr>
        <p:spPr>
          <a:xfrm>
            <a:off x="1440519" y="1087068"/>
            <a:ext cx="5514758" cy="4826339"/>
          </a:xfrm>
        </p:spPr>
        <p:txBody>
          <a:bodyPr anchor="ctr">
            <a:normAutofit fontScale="92500" lnSpcReduction="10000"/>
          </a:bodyPr>
          <a:lstStyle/>
          <a:p>
            <a:pPr fontAlgn="base">
              <a:lnSpc>
                <a:spcPct val="90000"/>
              </a:lnSpc>
            </a:pPr>
            <a:br>
              <a:rPr lang="en-US" sz="1000" b="1" dirty="0">
                <a:solidFill>
                  <a:schemeClr val="tx1">
                    <a:lumMod val="75000"/>
                    <a:lumOff val="25000"/>
                  </a:schemeClr>
                </a:solidFill>
              </a:rPr>
            </a:br>
            <a:r>
              <a:rPr lang="en-US" sz="1700" b="1" dirty="0">
                <a:solidFill>
                  <a:schemeClr val="tx1">
                    <a:lumMod val="75000"/>
                    <a:lumOff val="25000"/>
                  </a:schemeClr>
                </a:solidFill>
              </a:rPr>
              <a:t>6100.5.  </a:t>
            </a:r>
          </a:p>
          <a:p>
            <a:pPr fontAlgn="base">
              <a:lnSpc>
                <a:spcPct val="90000"/>
              </a:lnSpc>
            </a:pPr>
            <a:r>
              <a:rPr lang="en-US" sz="1700" dirty="0">
                <a:solidFill>
                  <a:schemeClr val="tx1">
                    <a:lumMod val="75000"/>
                    <a:lumOff val="25000"/>
                  </a:schemeClr>
                </a:solidFill>
                <a:highlight>
                  <a:srgbClr val="FFFF00"/>
                </a:highlight>
              </a:rPr>
              <a:t>(a) An individual is not mentally competent to make a will if, at the time of making the will, either of the following is true:</a:t>
            </a:r>
          </a:p>
          <a:p>
            <a:pPr fontAlgn="base">
              <a:lnSpc>
                <a:spcPct val="90000"/>
              </a:lnSpc>
            </a:pPr>
            <a:r>
              <a:rPr lang="en-US" sz="1700" dirty="0">
                <a:solidFill>
                  <a:schemeClr val="tx1">
                    <a:lumMod val="75000"/>
                    <a:lumOff val="25000"/>
                  </a:schemeClr>
                </a:solidFill>
              </a:rPr>
              <a:t>(1) The individual does not have sufficient mental capacity to be able to do any of the following:</a:t>
            </a:r>
          </a:p>
          <a:p>
            <a:pPr fontAlgn="base">
              <a:lnSpc>
                <a:spcPct val="90000"/>
              </a:lnSpc>
            </a:pPr>
            <a:r>
              <a:rPr lang="en-US" sz="1700" dirty="0">
                <a:solidFill>
                  <a:schemeClr val="tx1">
                    <a:lumMod val="75000"/>
                    <a:lumOff val="25000"/>
                  </a:schemeClr>
                </a:solidFill>
              </a:rPr>
              <a:t>(A) Understand the nature of the testamentary act.</a:t>
            </a:r>
          </a:p>
          <a:p>
            <a:pPr fontAlgn="base">
              <a:lnSpc>
                <a:spcPct val="90000"/>
              </a:lnSpc>
            </a:pPr>
            <a:r>
              <a:rPr lang="en-US" sz="1700" dirty="0">
                <a:solidFill>
                  <a:schemeClr val="tx1">
                    <a:lumMod val="75000"/>
                    <a:lumOff val="25000"/>
                  </a:schemeClr>
                </a:solidFill>
              </a:rPr>
              <a:t>(B) Understand and recollect the nature and situation of the individual’s property.</a:t>
            </a:r>
          </a:p>
          <a:p>
            <a:pPr fontAlgn="base">
              <a:lnSpc>
                <a:spcPct val="90000"/>
              </a:lnSpc>
            </a:pPr>
            <a:r>
              <a:rPr lang="en-US" sz="1700" dirty="0">
                <a:solidFill>
                  <a:schemeClr val="tx1">
                    <a:lumMod val="75000"/>
                    <a:lumOff val="25000"/>
                  </a:schemeClr>
                </a:solidFill>
              </a:rPr>
              <a:t>(C) Remember and understand the individual’s relations to living descendants, spouse, and parents, and those whose interests are affected by the will.</a:t>
            </a:r>
          </a:p>
          <a:p>
            <a:pPr fontAlgn="base">
              <a:lnSpc>
                <a:spcPct val="90000"/>
              </a:lnSpc>
            </a:pPr>
            <a:r>
              <a:rPr lang="en-US" sz="1700" dirty="0">
                <a:solidFill>
                  <a:schemeClr val="tx1">
                    <a:lumMod val="75000"/>
                    <a:lumOff val="25000"/>
                  </a:schemeClr>
                </a:solidFill>
              </a:rPr>
              <a:t>(2) The individual suffers from a mental health disorder with symptoms including delusions or hallucinations, which delusions or hallucinations result in the individual’s devising property in a way that, except for the existence of the delusions or hallucinations, the individual would not have done.</a:t>
            </a:r>
          </a:p>
          <a:p>
            <a:pPr>
              <a:lnSpc>
                <a:spcPct val="90000"/>
              </a:lnSpc>
            </a:pPr>
            <a:endParaRPr lang="en-US" sz="1000" dirty="0">
              <a:solidFill>
                <a:schemeClr val="tx1">
                  <a:lumMod val="75000"/>
                  <a:lumOff val="25000"/>
                </a:schemeClr>
              </a:solidFill>
            </a:endParaRPr>
          </a:p>
        </p:txBody>
      </p:sp>
      <p:cxnSp>
        <p:nvCxnSpPr>
          <p:cNvPr id="23" name="Straight Connector 22">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55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41E2F913-D17D-2A43-B24A-C2EDDA1300D2}"/>
              </a:ext>
            </a:extLst>
          </p:cNvPr>
          <p:cNvSpPr>
            <a:spLocks noGrp="1"/>
          </p:cNvSpPr>
          <p:nvPr>
            <p:ph type="title"/>
          </p:nvPr>
        </p:nvSpPr>
        <p:spPr>
          <a:xfrm>
            <a:off x="1175512" y="870132"/>
            <a:ext cx="9792208" cy="1527078"/>
          </a:xfrm>
        </p:spPr>
        <p:txBody>
          <a:bodyPr>
            <a:normAutofit/>
          </a:bodyPr>
          <a:lstStyle/>
          <a:p>
            <a:r>
              <a:rPr lang="en-US" dirty="0"/>
              <a:t>General Assessment of Capacity</a:t>
            </a:r>
          </a:p>
        </p:txBody>
      </p:sp>
      <p:graphicFrame>
        <p:nvGraphicFramePr>
          <p:cNvPr id="12" name="Content Placeholder 2">
            <a:extLst>
              <a:ext uri="{FF2B5EF4-FFF2-40B4-BE49-F238E27FC236}">
                <a16:creationId xmlns:a16="http://schemas.microsoft.com/office/drawing/2014/main" id="{78B2D730-0C8D-4B21-AD6F-FA15E81915C4}"/>
              </a:ext>
            </a:extLst>
          </p:cNvPr>
          <p:cNvGraphicFramePr>
            <a:graphicFrameLocks noGrp="1"/>
          </p:cNvGraphicFramePr>
          <p:nvPr>
            <p:ph idx="1"/>
            <p:extLst>
              <p:ext uri="{D42A27DB-BD31-4B8C-83A1-F6EECF244321}">
                <p14:modId xmlns:p14="http://schemas.microsoft.com/office/powerpoint/2010/main" val="3313294609"/>
              </p:ext>
            </p:extLst>
          </p:nvPr>
        </p:nvGraphicFramePr>
        <p:xfrm>
          <a:off x="1175512" y="2557849"/>
          <a:ext cx="9792208" cy="3407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094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021E85A3-145F-4C4B-977E-9E68BE763A5D}"/>
              </a:ext>
            </a:extLst>
          </p:cNvPr>
          <p:cNvSpPr>
            <a:spLocks noGrp="1"/>
          </p:cNvSpPr>
          <p:nvPr>
            <p:ph type="title"/>
          </p:nvPr>
        </p:nvSpPr>
        <p:spPr>
          <a:xfrm>
            <a:off x="7532835" y="1420706"/>
            <a:ext cx="3466540" cy="4016587"/>
          </a:xfrm>
        </p:spPr>
        <p:txBody>
          <a:bodyPr>
            <a:normAutofit/>
          </a:bodyPr>
          <a:lstStyle/>
          <a:p>
            <a:r>
              <a:rPr lang="en-US" sz="3600"/>
              <a:t>Legal Mental Capacity</a:t>
            </a:r>
          </a:p>
        </p:txBody>
      </p:sp>
      <p:sp>
        <p:nvSpPr>
          <p:cNvPr id="3" name="Content Placeholder 2">
            <a:extLst>
              <a:ext uri="{FF2B5EF4-FFF2-40B4-BE49-F238E27FC236}">
                <a16:creationId xmlns:a16="http://schemas.microsoft.com/office/drawing/2014/main" id="{048E134F-C6EC-1143-A4BB-91EF02EA3C1B}"/>
              </a:ext>
            </a:extLst>
          </p:cNvPr>
          <p:cNvSpPr>
            <a:spLocks noGrp="1"/>
          </p:cNvSpPr>
          <p:nvPr>
            <p:ph idx="1"/>
          </p:nvPr>
        </p:nvSpPr>
        <p:spPr>
          <a:xfrm>
            <a:off x="1440519" y="1346891"/>
            <a:ext cx="5514758" cy="4448752"/>
          </a:xfrm>
        </p:spPr>
        <p:txBody>
          <a:bodyPr anchor="ctr">
            <a:normAutofit fontScale="92500" lnSpcReduction="20000"/>
          </a:bodyPr>
          <a:lstStyle/>
          <a:p>
            <a:pPr fontAlgn="base">
              <a:lnSpc>
                <a:spcPct val="90000"/>
              </a:lnSpc>
            </a:pPr>
            <a:r>
              <a:rPr lang="en-US" sz="1600" b="1" dirty="0">
                <a:solidFill>
                  <a:schemeClr val="tx1">
                    <a:lumMod val="75000"/>
                    <a:lumOff val="25000"/>
                  </a:schemeClr>
                </a:solidFill>
              </a:rPr>
              <a:t>PART 17. LEGAL MENTAL CAPACITY [810 - 813]</a:t>
            </a:r>
          </a:p>
          <a:p>
            <a:pPr fontAlgn="base">
              <a:lnSpc>
                <a:spcPct val="90000"/>
              </a:lnSpc>
            </a:pPr>
            <a:r>
              <a:rPr lang="en-US" sz="1600" i="1" dirty="0">
                <a:solidFill>
                  <a:schemeClr val="tx1">
                    <a:lumMod val="75000"/>
                    <a:lumOff val="25000"/>
                  </a:schemeClr>
                </a:solidFill>
              </a:rPr>
              <a:t> </a:t>
            </a:r>
            <a:r>
              <a:rPr lang="en-US" sz="1600" dirty="0">
                <a:solidFill>
                  <a:schemeClr val="tx1">
                    <a:lumMod val="75000"/>
                    <a:lumOff val="25000"/>
                  </a:schemeClr>
                </a:solidFill>
              </a:rPr>
              <a:t>  </a:t>
            </a:r>
            <a:r>
              <a:rPr lang="en-US" sz="1600" b="1" dirty="0">
                <a:solidFill>
                  <a:schemeClr val="tx1">
                    <a:lumMod val="75000"/>
                    <a:lumOff val="25000"/>
                  </a:schemeClr>
                </a:solidFill>
              </a:rPr>
              <a:t>811.  </a:t>
            </a:r>
          </a:p>
          <a:p>
            <a:pPr fontAlgn="base">
              <a:lnSpc>
                <a:spcPct val="90000"/>
              </a:lnSpc>
            </a:pPr>
            <a:r>
              <a:rPr lang="en-US" sz="1600" dirty="0">
                <a:solidFill>
                  <a:schemeClr val="tx1">
                    <a:lumMod val="75000"/>
                    <a:lumOff val="25000"/>
                  </a:schemeClr>
                </a:solidFill>
              </a:rPr>
              <a:t>(a) A determination that a person is of unsound mind or lacks the </a:t>
            </a:r>
            <a:r>
              <a:rPr lang="en-US" sz="1600" b="1" dirty="0">
                <a:solidFill>
                  <a:schemeClr val="tx1">
                    <a:lumMod val="75000"/>
                    <a:lumOff val="25000"/>
                  </a:schemeClr>
                </a:solidFill>
              </a:rPr>
              <a:t>capacity</a:t>
            </a:r>
            <a:r>
              <a:rPr lang="en-US" sz="1600" dirty="0">
                <a:solidFill>
                  <a:schemeClr val="tx1">
                    <a:lumMod val="75000"/>
                    <a:lumOff val="25000"/>
                  </a:schemeClr>
                </a:solidFill>
              </a:rPr>
              <a:t> to make a decision or do a certain act, including, but not limited to, the in</a:t>
            </a:r>
            <a:r>
              <a:rPr lang="en-US" sz="1600" b="1" dirty="0">
                <a:solidFill>
                  <a:schemeClr val="tx1">
                    <a:lumMod val="75000"/>
                    <a:lumOff val="25000"/>
                  </a:schemeClr>
                </a:solidFill>
              </a:rPr>
              <a:t>capacity</a:t>
            </a:r>
            <a:r>
              <a:rPr lang="en-US" sz="1600" dirty="0">
                <a:solidFill>
                  <a:schemeClr val="tx1">
                    <a:lumMod val="75000"/>
                    <a:lumOff val="25000"/>
                  </a:schemeClr>
                </a:solidFill>
              </a:rPr>
              <a:t> to contract, to make a conveyance, to marry, to make medical decisions, to execute wills, or to execute trusts, shall be supported by </a:t>
            </a:r>
            <a:r>
              <a:rPr lang="en-US" sz="1600" dirty="0">
                <a:solidFill>
                  <a:schemeClr val="tx1">
                    <a:lumMod val="75000"/>
                    <a:lumOff val="25000"/>
                  </a:schemeClr>
                </a:solidFill>
                <a:highlight>
                  <a:srgbClr val="FFFF00"/>
                </a:highlight>
              </a:rPr>
              <a:t>evidence of a deficit in at least one of the following mental functions, subject to subdivision (b), and evidence of a correlation between the deficit or deficits and the decision or acts in question</a:t>
            </a:r>
            <a:r>
              <a:rPr lang="en-US" sz="1600" dirty="0">
                <a:solidFill>
                  <a:schemeClr val="tx1">
                    <a:lumMod val="75000"/>
                    <a:lumOff val="25000"/>
                  </a:schemeClr>
                </a:solidFill>
              </a:rPr>
              <a:t>:</a:t>
            </a:r>
          </a:p>
          <a:p>
            <a:pPr fontAlgn="base">
              <a:lnSpc>
                <a:spcPct val="90000"/>
              </a:lnSpc>
            </a:pPr>
            <a:r>
              <a:rPr lang="en-US" sz="1600" dirty="0">
                <a:solidFill>
                  <a:schemeClr val="tx1">
                    <a:lumMod val="75000"/>
                    <a:lumOff val="25000"/>
                  </a:schemeClr>
                </a:solidFill>
              </a:rPr>
              <a:t>(1) Alertness and attention, including, but not limited to, the following:</a:t>
            </a:r>
          </a:p>
          <a:p>
            <a:pPr fontAlgn="base">
              <a:lnSpc>
                <a:spcPct val="90000"/>
              </a:lnSpc>
            </a:pPr>
            <a:r>
              <a:rPr lang="en-US" sz="1600" dirty="0">
                <a:solidFill>
                  <a:schemeClr val="tx1">
                    <a:lumMod val="75000"/>
                    <a:lumOff val="25000"/>
                  </a:schemeClr>
                </a:solidFill>
              </a:rPr>
              <a:t>(A) Level of arousal or consciousness.</a:t>
            </a:r>
          </a:p>
          <a:p>
            <a:pPr fontAlgn="base">
              <a:lnSpc>
                <a:spcPct val="90000"/>
              </a:lnSpc>
            </a:pPr>
            <a:r>
              <a:rPr lang="en-US" sz="1600" dirty="0">
                <a:solidFill>
                  <a:schemeClr val="tx1">
                    <a:lumMod val="75000"/>
                    <a:lumOff val="25000"/>
                  </a:schemeClr>
                </a:solidFill>
              </a:rPr>
              <a:t>(B) Orientation to time, place, person, and situation.</a:t>
            </a:r>
          </a:p>
          <a:p>
            <a:pPr fontAlgn="base">
              <a:lnSpc>
                <a:spcPct val="90000"/>
              </a:lnSpc>
            </a:pPr>
            <a:r>
              <a:rPr lang="en-US" sz="1600" dirty="0">
                <a:solidFill>
                  <a:schemeClr val="tx1">
                    <a:lumMod val="75000"/>
                    <a:lumOff val="25000"/>
                  </a:schemeClr>
                </a:solidFill>
              </a:rPr>
              <a:t>(C) Ability to attend and concentrate.</a:t>
            </a:r>
          </a:p>
          <a:p>
            <a:pPr fontAlgn="base">
              <a:lnSpc>
                <a:spcPct val="90000"/>
              </a:lnSpc>
            </a:pPr>
            <a:r>
              <a:rPr lang="en-US" sz="1600" dirty="0">
                <a:solidFill>
                  <a:schemeClr val="tx1">
                    <a:lumMod val="75000"/>
                    <a:lumOff val="25000"/>
                  </a:schemeClr>
                </a:solidFill>
              </a:rPr>
              <a:t>(2) Information processing, including, but not limited to, the following:</a:t>
            </a:r>
          </a:p>
          <a:p>
            <a:pPr fontAlgn="base">
              <a:lnSpc>
                <a:spcPct val="90000"/>
              </a:lnSpc>
            </a:pPr>
            <a:r>
              <a:rPr lang="en-US" sz="1600" dirty="0">
                <a:solidFill>
                  <a:schemeClr val="tx1">
                    <a:lumMod val="75000"/>
                    <a:lumOff val="25000"/>
                  </a:schemeClr>
                </a:solidFill>
              </a:rPr>
              <a:t>(A) Short- and long-term memory, including immediate recall.</a:t>
            </a:r>
          </a:p>
          <a:p>
            <a:pPr>
              <a:lnSpc>
                <a:spcPct val="90000"/>
              </a:lnSpc>
            </a:pPr>
            <a:endParaRPr lang="en-US" sz="1100"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640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37" name="Rectangle 10">
            <a:extLst>
              <a:ext uri="{FF2B5EF4-FFF2-40B4-BE49-F238E27FC236}">
                <a16:creationId xmlns:a16="http://schemas.microsoft.com/office/drawing/2014/main" id="{3A8C6BC2-E9E2-4780-8A41-064073CD4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12">
            <a:extLst>
              <a:ext uri="{FF2B5EF4-FFF2-40B4-BE49-F238E27FC236}">
                <a16:creationId xmlns:a16="http://schemas.microsoft.com/office/drawing/2014/main" id="{E70450CF-22E9-4B1D-B146-30FEE770C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41" name="Rectangle 14">
            <a:extLst>
              <a:ext uri="{FF2B5EF4-FFF2-40B4-BE49-F238E27FC236}">
                <a16:creationId xmlns:a16="http://schemas.microsoft.com/office/drawing/2014/main" id="{80238079-1F65-476A-BC6C-F2D3BD268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42" name="Rectangle 16">
            <a:extLst>
              <a:ext uri="{FF2B5EF4-FFF2-40B4-BE49-F238E27FC236}">
                <a16:creationId xmlns:a16="http://schemas.microsoft.com/office/drawing/2014/main" id="{3740C935-D2D3-4F63-A4DA-CD768BB3F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3" name="Group 18">
            <a:extLst>
              <a:ext uri="{FF2B5EF4-FFF2-40B4-BE49-F238E27FC236}">
                <a16:creationId xmlns:a16="http://schemas.microsoft.com/office/drawing/2014/main" id="{BE8D8045-0F80-4964-B591-0D599AB42D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20" name="Straight Connector 19">
              <a:extLst>
                <a:ext uri="{FF2B5EF4-FFF2-40B4-BE49-F238E27FC236}">
                  <a16:creationId xmlns:a16="http://schemas.microsoft.com/office/drawing/2014/main" id="{AF8A5889-0EE6-4E19-98FE-29F79E987B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0FE4C3-64BE-4A2B-818D-4D84479344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4670D04-30D8-487E-A3F4-0655E48016D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44" name="Rectangle 23">
            <a:extLst>
              <a:ext uri="{FF2B5EF4-FFF2-40B4-BE49-F238E27FC236}">
                <a16:creationId xmlns:a16="http://schemas.microsoft.com/office/drawing/2014/main" id="{9E1E7F64-0923-4A8C-8C57-8DA53D5B4B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45" name="Rectangle 25">
            <a:extLst>
              <a:ext uri="{FF2B5EF4-FFF2-40B4-BE49-F238E27FC236}">
                <a16:creationId xmlns:a16="http://schemas.microsoft.com/office/drawing/2014/main" id="{09478849-EFF2-4DE4-983C-8EE3FA1EB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27">
            <a:extLst>
              <a:ext uri="{FF2B5EF4-FFF2-40B4-BE49-F238E27FC236}">
                <a16:creationId xmlns:a16="http://schemas.microsoft.com/office/drawing/2014/main" id="{C7659007-D861-4E94-9C3A-A056785E9B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75873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29">
            <a:extLst>
              <a:ext uri="{FF2B5EF4-FFF2-40B4-BE49-F238E27FC236}">
                <a16:creationId xmlns:a16="http://schemas.microsoft.com/office/drawing/2014/main" id="{3510B89F-E2F1-498D-89E6-BBD1F7A83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48" name="Rectangle 31">
            <a:extLst>
              <a:ext uri="{FF2B5EF4-FFF2-40B4-BE49-F238E27FC236}">
                <a16:creationId xmlns:a16="http://schemas.microsoft.com/office/drawing/2014/main" id="{9B98270E-648F-4E36-B844-0EDB47720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6D88268-CEBD-A848-8D80-5014ECDBAFA8}"/>
              </a:ext>
            </a:extLst>
          </p:cNvPr>
          <p:cNvSpPr>
            <a:spLocks noGrp="1"/>
          </p:cNvSpPr>
          <p:nvPr>
            <p:ph type="title"/>
          </p:nvPr>
        </p:nvSpPr>
        <p:spPr>
          <a:xfrm>
            <a:off x="7957225" y="1559768"/>
            <a:ext cx="2978281" cy="3135379"/>
          </a:xfrm>
        </p:spPr>
        <p:txBody>
          <a:bodyPr vert="horz" lIns="91440" tIns="45720" rIns="91440" bIns="45720" rtlCol="0" anchor="ctr">
            <a:normAutofit/>
          </a:bodyPr>
          <a:lstStyle/>
          <a:p>
            <a:pPr algn="ctr">
              <a:lnSpc>
                <a:spcPct val="83000"/>
              </a:lnSpc>
            </a:pPr>
            <a:r>
              <a:rPr lang="en-US" sz="3700" cap="all" spc="-100"/>
              <a:t>Cognitive Assessment Tools	</a:t>
            </a:r>
          </a:p>
        </p:txBody>
      </p:sp>
      <p:sp>
        <p:nvSpPr>
          <p:cNvPr id="3" name="Content Placeholder 2">
            <a:extLst>
              <a:ext uri="{FF2B5EF4-FFF2-40B4-BE49-F238E27FC236}">
                <a16:creationId xmlns:a16="http://schemas.microsoft.com/office/drawing/2014/main" id="{4E0655C0-26F0-BA43-B01A-E8476E3C8466}"/>
              </a:ext>
            </a:extLst>
          </p:cNvPr>
          <p:cNvSpPr>
            <a:spLocks noGrp="1"/>
          </p:cNvSpPr>
          <p:nvPr>
            <p:ph idx="1"/>
          </p:nvPr>
        </p:nvSpPr>
        <p:spPr>
          <a:xfrm>
            <a:off x="7957225" y="4077730"/>
            <a:ext cx="2978282" cy="1622679"/>
          </a:xfrm>
        </p:spPr>
        <p:txBody>
          <a:bodyPr vert="horz" lIns="91440" tIns="45720" rIns="91440" bIns="45720" rtlCol="0">
            <a:normAutofit/>
          </a:bodyPr>
          <a:lstStyle/>
          <a:p>
            <a:pPr algn="ctr">
              <a:spcBef>
                <a:spcPts val="0"/>
              </a:spcBef>
              <a:spcAft>
                <a:spcPts val="600"/>
              </a:spcAft>
            </a:pPr>
            <a:r>
              <a:rPr lang="en-US" b="1" spc="80" dirty="0"/>
              <a:t>MOCA (Montreal Cognitive Assessment)</a:t>
            </a:r>
          </a:p>
        </p:txBody>
      </p:sp>
      <p:pic>
        <p:nvPicPr>
          <p:cNvPr id="6" name="Picture 5" descr="Diagram&#10;&#10;Description automatically generated">
            <a:extLst>
              <a:ext uri="{FF2B5EF4-FFF2-40B4-BE49-F238E27FC236}">
                <a16:creationId xmlns:a16="http://schemas.microsoft.com/office/drawing/2014/main" id="{E0054807-9FB8-544D-84F6-714DE8736CB4}"/>
              </a:ext>
            </a:extLst>
          </p:cNvPr>
          <p:cNvPicPr>
            <a:picLocks noChangeAspect="1"/>
          </p:cNvPicPr>
          <p:nvPr/>
        </p:nvPicPr>
        <p:blipFill>
          <a:blip r:embed="rId3"/>
          <a:stretch>
            <a:fillRect/>
          </a:stretch>
        </p:blipFill>
        <p:spPr>
          <a:xfrm>
            <a:off x="1284943" y="645106"/>
            <a:ext cx="4168125" cy="5564663"/>
          </a:xfrm>
          <a:prstGeom prst="rect">
            <a:avLst/>
          </a:prstGeom>
        </p:spPr>
      </p:pic>
      <p:sp>
        <p:nvSpPr>
          <p:cNvPr id="49" name="Rectangle 33">
            <a:extLst>
              <a:ext uri="{FF2B5EF4-FFF2-40B4-BE49-F238E27FC236}">
                <a16:creationId xmlns:a16="http://schemas.microsoft.com/office/drawing/2014/main" id="{FD928195-4D39-4483-8E9C-DDEF45288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D3C3AEFB-A180-42BA-A986-808141512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DC660CB-86B2-4824-BAAF-665CD18892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355DF17-4368-44AA-A15E-16C1FC1482C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011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37" name="Rectangle 10">
            <a:extLst>
              <a:ext uri="{FF2B5EF4-FFF2-40B4-BE49-F238E27FC236}">
                <a16:creationId xmlns:a16="http://schemas.microsoft.com/office/drawing/2014/main" id="{3A8C6BC2-E9E2-4780-8A41-064073CD4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12">
            <a:extLst>
              <a:ext uri="{FF2B5EF4-FFF2-40B4-BE49-F238E27FC236}">
                <a16:creationId xmlns:a16="http://schemas.microsoft.com/office/drawing/2014/main" id="{E70450CF-22E9-4B1D-B146-30FEE770C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41" name="Rectangle 14">
            <a:extLst>
              <a:ext uri="{FF2B5EF4-FFF2-40B4-BE49-F238E27FC236}">
                <a16:creationId xmlns:a16="http://schemas.microsoft.com/office/drawing/2014/main" id="{80238079-1F65-476A-BC6C-F2D3BD268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42" name="Rectangle 16">
            <a:extLst>
              <a:ext uri="{FF2B5EF4-FFF2-40B4-BE49-F238E27FC236}">
                <a16:creationId xmlns:a16="http://schemas.microsoft.com/office/drawing/2014/main" id="{3740C935-D2D3-4F63-A4DA-CD768BB3F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3" name="Group 18">
            <a:extLst>
              <a:ext uri="{FF2B5EF4-FFF2-40B4-BE49-F238E27FC236}">
                <a16:creationId xmlns:a16="http://schemas.microsoft.com/office/drawing/2014/main" id="{BE8D8045-0F80-4964-B591-0D599AB42D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20" name="Straight Connector 19">
              <a:extLst>
                <a:ext uri="{FF2B5EF4-FFF2-40B4-BE49-F238E27FC236}">
                  <a16:creationId xmlns:a16="http://schemas.microsoft.com/office/drawing/2014/main" id="{AF8A5889-0EE6-4E19-98FE-29F79E987B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0FE4C3-64BE-4A2B-818D-4D84479344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4670D04-30D8-487E-A3F4-0655E48016D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44" name="Rectangle 23">
            <a:extLst>
              <a:ext uri="{FF2B5EF4-FFF2-40B4-BE49-F238E27FC236}">
                <a16:creationId xmlns:a16="http://schemas.microsoft.com/office/drawing/2014/main" id="{9E1E7F64-0923-4A8C-8C57-8DA53D5B4B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45" name="Rectangle 25">
            <a:extLst>
              <a:ext uri="{FF2B5EF4-FFF2-40B4-BE49-F238E27FC236}">
                <a16:creationId xmlns:a16="http://schemas.microsoft.com/office/drawing/2014/main" id="{09478849-EFF2-4DE4-983C-8EE3FA1EB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27">
            <a:extLst>
              <a:ext uri="{FF2B5EF4-FFF2-40B4-BE49-F238E27FC236}">
                <a16:creationId xmlns:a16="http://schemas.microsoft.com/office/drawing/2014/main" id="{C7659007-D861-4E94-9C3A-A056785E9B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75873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29">
            <a:extLst>
              <a:ext uri="{FF2B5EF4-FFF2-40B4-BE49-F238E27FC236}">
                <a16:creationId xmlns:a16="http://schemas.microsoft.com/office/drawing/2014/main" id="{3510B89F-E2F1-498D-89E6-BBD1F7A83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48" name="Rectangle 31">
            <a:extLst>
              <a:ext uri="{FF2B5EF4-FFF2-40B4-BE49-F238E27FC236}">
                <a16:creationId xmlns:a16="http://schemas.microsoft.com/office/drawing/2014/main" id="{9B98270E-648F-4E36-B844-0EDB47720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6D88268-CEBD-A848-8D80-5014ECDBAFA8}"/>
              </a:ext>
            </a:extLst>
          </p:cNvPr>
          <p:cNvSpPr>
            <a:spLocks noGrp="1"/>
          </p:cNvSpPr>
          <p:nvPr>
            <p:ph type="title"/>
          </p:nvPr>
        </p:nvSpPr>
        <p:spPr>
          <a:xfrm>
            <a:off x="7957225" y="1559769"/>
            <a:ext cx="2978281" cy="3083478"/>
          </a:xfrm>
        </p:spPr>
        <p:txBody>
          <a:bodyPr vert="horz" lIns="91440" tIns="45720" rIns="91440" bIns="45720" rtlCol="0" anchor="ctr">
            <a:normAutofit/>
          </a:bodyPr>
          <a:lstStyle/>
          <a:p>
            <a:pPr algn="ctr">
              <a:lnSpc>
                <a:spcPct val="83000"/>
              </a:lnSpc>
            </a:pPr>
            <a:r>
              <a:rPr lang="en-US" sz="3700" cap="all" spc="-100"/>
              <a:t>Cognitive Assessment Tools	</a:t>
            </a:r>
          </a:p>
        </p:txBody>
      </p:sp>
      <p:sp>
        <p:nvSpPr>
          <p:cNvPr id="3" name="Content Placeholder 2">
            <a:extLst>
              <a:ext uri="{FF2B5EF4-FFF2-40B4-BE49-F238E27FC236}">
                <a16:creationId xmlns:a16="http://schemas.microsoft.com/office/drawing/2014/main" id="{4E0655C0-26F0-BA43-B01A-E8476E3C8466}"/>
              </a:ext>
            </a:extLst>
          </p:cNvPr>
          <p:cNvSpPr>
            <a:spLocks noGrp="1"/>
          </p:cNvSpPr>
          <p:nvPr>
            <p:ph idx="1"/>
          </p:nvPr>
        </p:nvSpPr>
        <p:spPr>
          <a:xfrm>
            <a:off x="7957225" y="4077730"/>
            <a:ext cx="2978282" cy="1622679"/>
          </a:xfrm>
        </p:spPr>
        <p:txBody>
          <a:bodyPr vert="horz" lIns="91440" tIns="45720" rIns="91440" bIns="45720" rtlCol="0">
            <a:normAutofit/>
          </a:bodyPr>
          <a:lstStyle/>
          <a:p>
            <a:pPr algn="ctr">
              <a:spcBef>
                <a:spcPts val="0"/>
              </a:spcBef>
              <a:spcAft>
                <a:spcPts val="600"/>
              </a:spcAft>
            </a:pPr>
            <a:r>
              <a:rPr lang="en-US" b="1" spc="80" dirty="0"/>
              <a:t>MMSE (Mini Mental State Examination)</a:t>
            </a:r>
          </a:p>
          <a:p>
            <a:pPr algn="ctr">
              <a:spcBef>
                <a:spcPts val="0"/>
              </a:spcBef>
              <a:spcAft>
                <a:spcPts val="600"/>
              </a:spcAft>
            </a:pPr>
            <a:r>
              <a:rPr lang="en-US" b="1" spc="80" dirty="0"/>
              <a:t>Formal </a:t>
            </a:r>
            <a:r>
              <a:rPr lang="en-US" b="1" spc="80" dirty="0" err="1"/>
              <a:t>Neuropsych</a:t>
            </a:r>
            <a:r>
              <a:rPr lang="en-US" b="1" spc="80" dirty="0"/>
              <a:t> Testing</a:t>
            </a:r>
          </a:p>
        </p:txBody>
      </p:sp>
      <p:sp>
        <p:nvSpPr>
          <p:cNvPr id="49" name="Rectangle 33">
            <a:extLst>
              <a:ext uri="{FF2B5EF4-FFF2-40B4-BE49-F238E27FC236}">
                <a16:creationId xmlns:a16="http://schemas.microsoft.com/office/drawing/2014/main" id="{FD928195-4D39-4483-8E9C-DDEF45288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D3C3AEFB-A180-42BA-A986-808141512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DC660CB-86B2-4824-BAAF-665CD18892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355DF17-4368-44AA-A15E-16C1FC1482C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D04E7272-3177-1748-93C7-6325AB38CCCD}"/>
              </a:ext>
            </a:extLst>
          </p:cNvPr>
          <p:cNvPicPr>
            <a:picLocks noChangeAspect="1"/>
          </p:cNvPicPr>
          <p:nvPr/>
        </p:nvPicPr>
        <p:blipFill>
          <a:blip r:embed="rId3"/>
          <a:stretch>
            <a:fillRect/>
          </a:stretch>
        </p:blipFill>
        <p:spPr>
          <a:xfrm>
            <a:off x="1561910" y="806860"/>
            <a:ext cx="3439248" cy="4866170"/>
          </a:xfrm>
          <a:prstGeom prst="rect">
            <a:avLst/>
          </a:prstGeom>
        </p:spPr>
      </p:pic>
    </p:spTree>
    <p:extLst>
      <p:ext uri="{BB962C8B-B14F-4D97-AF65-F5344CB8AC3E}">
        <p14:creationId xmlns:p14="http://schemas.microsoft.com/office/powerpoint/2010/main" val="3206049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224509C-ECDE-5641-BAEE-4C993780F84F}"/>
              </a:ext>
            </a:extLst>
          </p:cNvPr>
          <p:cNvSpPr>
            <a:spLocks noGrp="1"/>
          </p:cNvSpPr>
          <p:nvPr>
            <p:ph type="title"/>
          </p:nvPr>
        </p:nvSpPr>
        <p:spPr>
          <a:xfrm>
            <a:off x="7532835" y="1420706"/>
            <a:ext cx="3466540" cy="4016587"/>
          </a:xfrm>
        </p:spPr>
        <p:txBody>
          <a:bodyPr>
            <a:normAutofit/>
          </a:bodyPr>
          <a:lstStyle/>
          <a:p>
            <a:r>
              <a:rPr lang="en-US" sz="3600"/>
              <a:t>Legal Mental Capacity (cont.)</a:t>
            </a:r>
          </a:p>
        </p:txBody>
      </p:sp>
      <p:sp>
        <p:nvSpPr>
          <p:cNvPr id="3" name="Content Placeholder 2">
            <a:extLst>
              <a:ext uri="{FF2B5EF4-FFF2-40B4-BE49-F238E27FC236}">
                <a16:creationId xmlns:a16="http://schemas.microsoft.com/office/drawing/2014/main" id="{41815181-339A-8C46-B15C-243E350A935A}"/>
              </a:ext>
            </a:extLst>
          </p:cNvPr>
          <p:cNvSpPr>
            <a:spLocks noGrp="1"/>
          </p:cNvSpPr>
          <p:nvPr>
            <p:ph idx="1"/>
          </p:nvPr>
        </p:nvSpPr>
        <p:spPr>
          <a:xfrm>
            <a:off x="1440519" y="1420706"/>
            <a:ext cx="5514758" cy="4016587"/>
          </a:xfrm>
        </p:spPr>
        <p:txBody>
          <a:bodyPr anchor="ctr">
            <a:normAutofit/>
          </a:bodyPr>
          <a:lstStyle/>
          <a:p>
            <a:pPr fontAlgn="base">
              <a:lnSpc>
                <a:spcPct val="90000"/>
              </a:lnSpc>
            </a:pPr>
            <a:r>
              <a:rPr lang="en-US" sz="1400">
                <a:solidFill>
                  <a:schemeClr val="tx1">
                    <a:lumMod val="75000"/>
                    <a:lumOff val="25000"/>
                  </a:schemeClr>
                </a:solidFill>
              </a:rPr>
              <a:t>(B) Ability to understand or communicate with others, either verbally or otherwise.</a:t>
            </a:r>
          </a:p>
          <a:p>
            <a:pPr fontAlgn="base">
              <a:lnSpc>
                <a:spcPct val="90000"/>
              </a:lnSpc>
            </a:pPr>
            <a:r>
              <a:rPr lang="en-US" sz="1400">
                <a:solidFill>
                  <a:schemeClr val="tx1">
                    <a:lumMod val="75000"/>
                    <a:lumOff val="25000"/>
                  </a:schemeClr>
                </a:solidFill>
              </a:rPr>
              <a:t>(C) Recognition of familiar objects and familiar persons.</a:t>
            </a:r>
          </a:p>
          <a:p>
            <a:pPr fontAlgn="base">
              <a:lnSpc>
                <a:spcPct val="90000"/>
              </a:lnSpc>
            </a:pPr>
            <a:r>
              <a:rPr lang="en-US" sz="1400">
                <a:solidFill>
                  <a:schemeClr val="tx1">
                    <a:lumMod val="75000"/>
                    <a:lumOff val="25000"/>
                  </a:schemeClr>
                </a:solidFill>
              </a:rPr>
              <a:t>(D) Ability to understand and appreciate quantities.</a:t>
            </a:r>
          </a:p>
          <a:p>
            <a:pPr fontAlgn="base">
              <a:lnSpc>
                <a:spcPct val="90000"/>
              </a:lnSpc>
            </a:pPr>
            <a:r>
              <a:rPr lang="en-US" sz="1400">
                <a:solidFill>
                  <a:schemeClr val="tx1">
                    <a:lumMod val="75000"/>
                    <a:lumOff val="25000"/>
                  </a:schemeClr>
                </a:solidFill>
              </a:rPr>
              <a:t>(E) Ability to reason using abstract concepts.</a:t>
            </a:r>
          </a:p>
          <a:p>
            <a:pPr fontAlgn="base">
              <a:lnSpc>
                <a:spcPct val="90000"/>
              </a:lnSpc>
            </a:pPr>
            <a:r>
              <a:rPr lang="en-US" sz="1400">
                <a:solidFill>
                  <a:schemeClr val="tx1">
                    <a:lumMod val="75000"/>
                    <a:lumOff val="25000"/>
                  </a:schemeClr>
                </a:solidFill>
              </a:rPr>
              <a:t>(F) Ability to plan, organize, and carry out actions in one’s own rational self-interest.</a:t>
            </a:r>
          </a:p>
          <a:p>
            <a:pPr fontAlgn="base">
              <a:lnSpc>
                <a:spcPct val="90000"/>
              </a:lnSpc>
            </a:pPr>
            <a:r>
              <a:rPr lang="en-US" sz="1400">
                <a:solidFill>
                  <a:schemeClr val="tx1">
                    <a:lumMod val="75000"/>
                    <a:lumOff val="25000"/>
                  </a:schemeClr>
                </a:solidFill>
              </a:rPr>
              <a:t>(G) Ability to reason logically.</a:t>
            </a:r>
          </a:p>
          <a:p>
            <a:pPr fontAlgn="base">
              <a:lnSpc>
                <a:spcPct val="90000"/>
              </a:lnSpc>
            </a:pPr>
            <a:r>
              <a:rPr lang="en-US" sz="1400">
                <a:solidFill>
                  <a:schemeClr val="tx1">
                    <a:lumMod val="75000"/>
                    <a:lumOff val="25000"/>
                  </a:schemeClr>
                </a:solidFill>
              </a:rPr>
              <a:t>(3) Thought processes. Deficits in these functions may be demonstrated by the presence of the following:</a:t>
            </a:r>
          </a:p>
          <a:p>
            <a:pPr fontAlgn="base">
              <a:lnSpc>
                <a:spcPct val="90000"/>
              </a:lnSpc>
            </a:pPr>
            <a:r>
              <a:rPr lang="en-US" sz="1400">
                <a:solidFill>
                  <a:schemeClr val="tx1">
                    <a:lumMod val="75000"/>
                    <a:lumOff val="25000"/>
                  </a:schemeClr>
                </a:solidFill>
              </a:rPr>
              <a:t>(A) Severely disorganized thinking.</a:t>
            </a:r>
          </a:p>
          <a:p>
            <a:pPr fontAlgn="base">
              <a:lnSpc>
                <a:spcPct val="90000"/>
              </a:lnSpc>
            </a:pPr>
            <a:r>
              <a:rPr lang="en-US" sz="1400">
                <a:solidFill>
                  <a:schemeClr val="tx1">
                    <a:lumMod val="75000"/>
                    <a:lumOff val="25000"/>
                  </a:schemeClr>
                </a:solidFill>
              </a:rPr>
              <a:t>(B) Hallucinations.</a:t>
            </a:r>
          </a:p>
          <a:p>
            <a:pPr fontAlgn="base">
              <a:lnSpc>
                <a:spcPct val="90000"/>
              </a:lnSpc>
            </a:pPr>
            <a:r>
              <a:rPr lang="en-US" sz="1400">
                <a:solidFill>
                  <a:schemeClr val="tx1">
                    <a:lumMod val="75000"/>
                    <a:lumOff val="25000"/>
                  </a:schemeClr>
                </a:solidFill>
              </a:rPr>
              <a:t>(C) Delusions.</a:t>
            </a:r>
          </a:p>
          <a:p>
            <a:pPr fontAlgn="base">
              <a:lnSpc>
                <a:spcPct val="90000"/>
              </a:lnSpc>
            </a:pPr>
            <a:r>
              <a:rPr lang="en-US" sz="1400">
                <a:solidFill>
                  <a:schemeClr val="tx1">
                    <a:lumMod val="75000"/>
                    <a:lumOff val="25000"/>
                  </a:schemeClr>
                </a:solidFill>
              </a:rPr>
              <a:t>(D) Uncontrollable, repetitive, or intrusive thoughts.</a:t>
            </a:r>
          </a:p>
          <a:p>
            <a:pPr>
              <a:lnSpc>
                <a:spcPct val="90000"/>
              </a:lnSpc>
            </a:pPr>
            <a:endParaRPr lang="en-US" sz="140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41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CE4E160F-B7C6-E44C-857B-26B0125CDB7A}"/>
              </a:ext>
            </a:extLst>
          </p:cNvPr>
          <p:cNvSpPr>
            <a:spLocks noGrp="1"/>
          </p:cNvSpPr>
          <p:nvPr>
            <p:ph type="title"/>
          </p:nvPr>
        </p:nvSpPr>
        <p:spPr>
          <a:xfrm>
            <a:off x="7532835" y="1420706"/>
            <a:ext cx="3466540" cy="4016587"/>
          </a:xfrm>
        </p:spPr>
        <p:txBody>
          <a:bodyPr>
            <a:normAutofit/>
          </a:bodyPr>
          <a:lstStyle/>
          <a:p>
            <a:r>
              <a:rPr lang="en-US" sz="3600"/>
              <a:t>Legal Mental Capacity (cont)</a:t>
            </a:r>
          </a:p>
        </p:txBody>
      </p:sp>
      <p:sp>
        <p:nvSpPr>
          <p:cNvPr id="3" name="Content Placeholder 2">
            <a:extLst>
              <a:ext uri="{FF2B5EF4-FFF2-40B4-BE49-F238E27FC236}">
                <a16:creationId xmlns:a16="http://schemas.microsoft.com/office/drawing/2014/main" id="{36D10B45-9CF8-5D4E-93AE-973C3FC26A32}"/>
              </a:ext>
            </a:extLst>
          </p:cNvPr>
          <p:cNvSpPr>
            <a:spLocks noGrp="1"/>
          </p:cNvSpPr>
          <p:nvPr>
            <p:ph idx="1"/>
          </p:nvPr>
        </p:nvSpPr>
        <p:spPr>
          <a:xfrm>
            <a:off x="1440519" y="1185925"/>
            <a:ext cx="5514758" cy="4826339"/>
          </a:xfrm>
        </p:spPr>
        <p:txBody>
          <a:bodyPr anchor="ctr">
            <a:normAutofit fontScale="92500" lnSpcReduction="10000"/>
          </a:bodyPr>
          <a:lstStyle/>
          <a:p>
            <a:pPr fontAlgn="base">
              <a:lnSpc>
                <a:spcPct val="90000"/>
              </a:lnSpc>
            </a:pPr>
            <a:r>
              <a:rPr lang="en-US" sz="1600" dirty="0">
                <a:solidFill>
                  <a:schemeClr val="tx1">
                    <a:lumMod val="75000"/>
                    <a:lumOff val="25000"/>
                  </a:schemeClr>
                </a:solidFill>
              </a:rPr>
              <a:t>(4) Ability to modulate mood and affect. Deficits in this ability may be demonstrated by the presence of a pervasive and persistent or recurrent state of euphoria, anger, anxiety, fear, panic, depression, hopelessness or despair, helplessness, apathy or indifference, that is inappropriate in degree to the individual’s circumstances.</a:t>
            </a:r>
          </a:p>
          <a:p>
            <a:pPr fontAlgn="base">
              <a:lnSpc>
                <a:spcPct val="90000"/>
              </a:lnSpc>
            </a:pPr>
            <a:r>
              <a:rPr lang="en-US" sz="1600" dirty="0">
                <a:solidFill>
                  <a:schemeClr val="tx1">
                    <a:lumMod val="75000"/>
                    <a:lumOff val="25000"/>
                  </a:schemeClr>
                </a:solidFill>
              </a:rPr>
              <a:t>(b) </a:t>
            </a:r>
            <a:r>
              <a:rPr lang="en-US" sz="1600" dirty="0">
                <a:solidFill>
                  <a:schemeClr val="tx1">
                    <a:lumMod val="75000"/>
                    <a:lumOff val="25000"/>
                  </a:schemeClr>
                </a:solidFill>
                <a:highlight>
                  <a:srgbClr val="FFFF00"/>
                </a:highlight>
              </a:rPr>
              <a:t>A deficit in the mental functions listed above may be considered only if the deficit, by itself or in combination with one or more other mental function deficits, significantly impairs the person’s ability to understand and appreciate the consequences of his or her actions with regard to the type of act or decision in question.</a:t>
            </a:r>
          </a:p>
          <a:p>
            <a:pPr fontAlgn="base">
              <a:lnSpc>
                <a:spcPct val="90000"/>
              </a:lnSpc>
            </a:pPr>
            <a:r>
              <a:rPr lang="en-US" sz="1600" dirty="0">
                <a:solidFill>
                  <a:schemeClr val="tx1">
                    <a:lumMod val="75000"/>
                    <a:lumOff val="25000"/>
                  </a:schemeClr>
                </a:solidFill>
              </a:rPr>
              <a:t>(c) In determining whether a person suffers from a deficit in mental function so substantial that the person lacks the </a:t>
            </a:r>
            <a:r>
              <a:rPr lang="en-US" sz="1600" b="1" dirty="0">
                <a:solidFill>
                  <a:schemeClr val="tx1">
                    <a:lumMod val="75000"/>
                    <a:lumOff val="25000"/>
                  </a:schemeClr>
                </a:solidFill>
              </a:rPr>
              <a:t>capacity</a:t>
            </a:r>
            <a:r>
              <a:rPr lang="en-US" sz="1600" dirty="0">
                <a:solidFill>
                  <a:schemeClr val="tx1">
                    <a:lumMod val="75000"/>
                    <a:lumOff val="25000"/>
                  </a:schemeClr>
                </a:solidFill>
              </a:rPr>
              <a:t> to do a certain act, the court may take into consideration the frequency, severity, and duration of periods of impairment.</a:t>
            </a:r>
          </a:p>
          <a:p>
            <a:pPr fontAlgn="base">
              <a:lnSpc>
                <a:spcPct val="90000"/>
              </a:lnSpc>
            </a:pPr>
            <a:r>
              <a:rPr lang="en-US" sz="1600" dirty="0">
                <a:solidFill>
                  <a:schemeClr val="tx1">
                    <a:lumMod val="75000"/>
                    <a:lumOff val="25000"/>
                  </a:schemeClr>
                </a:solidFill>
              </a:rPr>
              <a:t>(d) The mere diagnosis of a mental or physical disorder shall not be sufficient in and of itself to support a determination that a person is of unsound mind or lacks the </a:t>
            </a:r>
            <a:r>
              <a:rPr lang="en-US" sz="1600" b="1" dirty="0">
                <a:solidFill>
                  <a:schemeClr val="tx1">
                    <a:lumMod val="75000"/>
                    <a:lumOff val="25000"/>
                  </a:schemeClr>
                </a:solidFill>
              </a:rPr>
              <a:t>capacity</a:t>
            </a:r>
            <a:r>
              <a:rPr lang="en-US" sz="1600" dirty="0">
                <a:solidFill>
                  <a:schemeClr val="tx1">
                    <a:lumMod val="75000"/>
                    <a:lumOff val="25000"/>
                  </a:schemeClr>
                </a:solidFill>
              </a:rPr>
              <a:t> to do a certain act.</a:t>
            </a:r>
          </a:p>
          <a:p>
            <a:pPr>
              <a:lnSpc>
                <a:spcPct val="90000"/>
              </a:lnSpc>
            </a:pPr>
            <a:endParaRPr lang="en-US" sz="1100"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9875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5773</TotalTime>
  <Words>1257</Words>
  <Application>Microsoft Macintosh PowerPoint</Application>
  <PresentationFormat>Widescreen</PresentationFormat>
  <Paragraphs>101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Century</vt:lpstr>
      <vt:lpstr>Century Gothic</vt:lpstr>
      <vt:lpstr>Garamond</vt:lpstr>
      <vt:lpstr>Savon</vt:lpstr>
      <vt:lpstr>PowerPoint Presentation</vt:lpstr>
      <vt:lpstr>PowerPoint Presentation</vt:lpstr>
      <vt:lpstr>Testamentary Capacity</vt:lpstr>
      <vt:lpstr>General Assessment of Capacity</vt:lpstr>
      <vt:lpstr>Legal Mental Capacity</vt:lpstr>
      <vt:lpstr>Cognitive Assessment Tools </vt:lpstr>
      <vt:lpstr>Cognitive Assessment Tools </vt:lpstr>
      <vt:lpstr>Legal Mental Capacity (cont.)</vt:lpstr>
      <vt:lpstr>Legal Mental Capacity (cont)</vt:lpstr>
      <vt:lpstr>Capacity in Legal Terms</vt:lpstr>
      <vt:lpstr>PowerPoint Presentation</vt:lpstr>
      <vt:lpstr>Red Flags - Social </vt:lpstr>
      <vt:lpstr>Red Flags – Behavioral </vt:lpstr>
      <vt:lpstr>Red Flags- Physical/ Cognitive </vt:lpstr>
      <vt:lpstr>What to Do?</vt:lpstr>
      <vt:lpstr>Reporting</vt:lpstr>
      <vt:lpstr>Discussion   &amp;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Ziaeian, Boback</dc:creator>
  <cp:lastModifiedBy>Ziaeian, Boback</cp:lastModifiedBy>
  <cp:revision>8</cp:revision>
  <dcterms:created xsi:type="dcterms:W3CDTF">2021-10-31T04:46:09Z</dcterms:created>
  <dcterms:modified xsi:type="dcterms:W3CDTF">2021-11-04T04:59:50Z</dcterms:modified>
</cp:coreProperties>
</file>